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BF00FF"/>
        </a:solidFill>
        <a:effectLst/>
        <a:uFillTx/>
        <a:latin typeface="Chalkduster"/>
        <a:ea typeface="Chalkduster"/>
        <a:cs typeface="Chalkduster"/>
        <a:sym typeface="Chalkduster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BF00FF"/>
        </a:solidFill>
        <a:effectLst/>
        <a:uFillTx/>
        <a:latin typeface="Chalkduster"/>
        <a:ea typeface="Chalkduster"/>
        <a:cs typeface="Chalkduster"/>
        <a:sym typeface="Chalkduster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BF00FF"/>
        </a:solidFill>
        <a:effectLst/>
        <a:uFillTx/>
        <a:latin typeface="Chalkduster"/>
        <a:ea typeface="Chalkduster"/>
        <a:cs typeface="Chalkduster"/>
        <a:sym typeface="Chalkduster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BF00FF"/>
        </a:solidFill>
        <a:effectLst/>
        <a:uFillTx/>
        <a:latin typeface="Chalkduster"/>
        <a:ea typeface="Chalkduster"/>
        <a:cs typeface="Chalkduster"/>
        <a:sym typeface="Chalkduster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BF00FF"/>
        </a:solidFill>
        <a:effectLst/>
        <a:uFillTx/>
        <a:latin typeface="Chalkduster"/>
        <a:ea typeface="Chalkduster"/>
        <a:cs typeface="Chalkduster"/>
        <a:sym typeface="Chalkduster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BF00FF"/>
        </a:solidFill>
        <a:effectLst/>
        <a:uFillTx/>
        <a:latin typeface="Chalkduster"/>
        <a:ea typeface="Chalkduster"/>
        <a:cs typeface="Chalkduster"/>
        <a:sym typeface="Chalkduster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BF00FF"/>
        </a:solidFill>
        <a:effectLst/>
        <a:uFillTx/>
        <a:latin typeface="Chalkduster"/>
        <a:ea typeface="Chalkduster"/>
        <a:cs typeface="Chalkduster"/>
        <a:sym typeface="Chalkduster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BF00FF"/>
        </a:solidFill>
        <a:effectLst/>
        <a:uFillTx/>
        <a:latin typeface="Chalkduster"/>
        <a:ea typeface="Chalkduster"/>
        <a:cs typeface="Chalkduster"/>
        <a:sym typeface="Chalkduster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BF00FF"/>
        </a:solidFill>
        <a:effectLst/>
        <a:uFillTx/>
        <a:latin typeface="Chalkduster"/>
        <a:ea typeface="Chalkduster"/>
        <a:cs typeface="Chalkduster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halkduster"/>
          <a:ea typeface="Chalkduster"/>
          <a:cs typeface="Chalkduster"/>
        </a:font>
        <a:srgbClr val="BF00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3F4"/>
          </a:solidFill>
        </a:fill>
      </a:tcStyle>
    </a:wholeTbl>
    <a:band2H>
      <a:tcTxStyle b="def" i="def"/>
      <a:tcStyle>
        <a:tcBdr/>
        <a:fill>
          <a:solidFill>
            <a:srgbClr val="EBF2FA"/>
          </a:solidFill>
        </a:fill>
      </a:tcStyle>
    </a:band2H>
    <a:firstCol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halkduster"/>
          <a:ea typeface="Chalkduster"/>
          <a:cs typeface="Chalkduster"/>
        </a:font>
        <a:srgbClr val="BF00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4D7"/>
          </a:solidFill>
        </a:fill>
      </a:tcStyle>
    </a:wholeTbl>
    <a:band2H>
      <a:tcTxStyle b="def" i="def"/>
      <a:tcStyle>
        <a:tcBdr/>
        <a:fill>
          <a:solidFill>
            <a:srgbClr val="FFF9EC"/>
          </a:solidFill>
        </a:fill>
      </a:tcStyle>
    </a:band2H>
    <a:firstCol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halkduster"/>
          <a:ea typeface="Chalkduster"/>
          <a:cs typeface="Chalkduster"/>
        </a:font>
        <a:srgbClr val="BF00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FE2F9"/>
          </a:solidFill>
        </a:fill>
      </a:tcStyle>
    </a:wholeTbl>
    <a:band2H>
      <a:tcTxStyle b="def" i="def"/>
      <a:tcStyle>
        <a:tcBdr/>
        <a:fill>
          <a:solidFill>
            <a:srgbClr val="F7F1FC"/>
          </a:solidFill>
        </a:fill>
      </a:tcStyle>
    </a:band2H>
    <a:firstCol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halkduster"/>
          <a:ea typeface="Chalkduster"/>
          <a:cs typeface="Chalkduster"/>
        </a:font>
        <a:srgbClr val="BF00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4E6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halkduster"/>
          <a:ea typeface="Chalkduster"/>
          <a:cs typeface="Chalkduster"/>
        </a:font>
        <a:srgbClr val="BF00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BF00FF"/>
              </a:solidFill>
              <a:prstDash val="solid"/>
              <a:round/>
            </a:ln>
          </a:top>
          <a:bottom>
            <a:ln w="25400" cap="flat">
              <a:solidFill>
                <a:srgbClr val="BF00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F00FF"/>
              </a:solidFill>
              <a:prstDash val="solid"/>
              <a:round/>
            </a:ln>
          </a:top>
          <a:bottom>
            <a:ln w="25400" cap="flat">
              <a:solidFill>
                <a:srgbClr val="BF00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halkduster"/>
          <a:ea typeface="Chalkduster"/>
          <a:cs typeface="Chalkduster"/>
        </a:font>
        <a:srgbClr val="BF00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8CAFF"/>
          </a:solidFill>
        </a:fill>
      </a:tcStyle>
    </a:wholeTbl>
    <a:band2H>
      <a:tcTxStyle b="def" i="def"/>
      <a:tcStyle>
        <a:tcBdr/>
        <a:fill>
          <a:solidFill>
            <a:srgbClr val="F4E6FF"/>
          </a:solidFill>
        </a:fill>
      </a:tcStyle>
    </a:band2H>
    <a:firstCol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F00FF"/>
          </a:solidFill>
        </a:fill>
      </a:tcStyle>
    </a:firstCol>
    <a:lastRow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F00FF"/>
          </a:solidFill>
        </a:fill>
      </a:tcStyle>
    </a:lastRow>
    <a:firstRow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F00F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orpo livello uno…"/>
          <p:cNvSpPr txBox="1"/>
          <p:nvPr>
            <p:ph type="body" sz="quarter" idx="1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952500" indent="-381000" algn="ctr">
              <a:spcBef>
                <a:spcPts val="0"/>
              </a:spcBef>
              <a:buBlip>
                <a:blip r:embed="rId2"/>
              </a:buBlip>
              <a:defRPr sz="2400"/>
            </a:lvl2pPr>
            <a:lvl3pPr marL="1524000" indent="-381000" algn="ctr">
              <a:spcBef>
                <a:spcPts val="0"/>
              </a:spcBef>
              <a:buBlip>
                <a:blip r:embed="rId2"/>
              </a:buBlip>
              <a:defRPr sz="2400"/>
            </a:lvl3pPr>
            <a:lvl4pPr marL="2095500" indent="-381000" algn="ctr">
              <a:spcBef>
                <a:spcPts val="0"/>
              </a:spcBef>
              <a:buBlip>
                <a:blip r:embed="rId2"/>
              </a:buBlip>
              <a:defRPr sz="2400"/>
            </a:lvl4pPr>
            <a:lvl5pPr marL="2667000" indent="-381000" algn="ctr">
              <a:spcBef>
                <a:spcPts val="0"/>
              </a:spcBef>
              <a:buBlip>
                <a:blip r:embed="rId2"/>
              </a:buBlip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6" name="“Inserisci qui una citazione”."/>
          <p:cNvSpPr txBox="1"/>
          <p:nvPr>
            <p:ph type="body" sz="quarter" idx="13"/>
          </p:nvPr>
        </p:nvSpPr>
        <p:spPr>
          <a:xfrm>
            <a:off x="1270000" y="4518049"/>
            <a:ext cx="10464800" cy="717503"/>
          </a:xfrm>
          <a:prstGeom prst="rect">
            <a:avLst/>
          </a:prstGeom>
        </p:spPr>
        <p:txBody>
          <a:bodyPr/>
          <a:lstStyle/>
          <a:p>
            <a:pPr marL="0" indent="0" algn="ctr" defTabSz="384047">
              <a:spcBef>
                <a:spcPts val="2000"/>
              </a:spcBef>
              <a:buSzTx/>
              <a:buNone/>
              <a:defRPr sz="3191"/>
            </a:pPr>
          </a:p>
        </p:txBody>
      </p:sp>
      <p:sp>
        <p:nvSpPr>
          <p:cNvPr id="9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magin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/>
          <p:nvPr>
            <p:ph type="pic" idx="13"/>
          </p:nvPr>
        </p:nvSpPr>
        <p:spPr>
          <a:xfrm>
            <a:off x="1181100" y="1160942"/>
            <a:ext cx="10642600" cy="55118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olo Testo"/>
          <p:cNvSpPr txBox="1"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2" name="Corpo livello uno…"/>
          <p:cNvSpPr txBox="1"/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/>
          <p:nvPr>
            <p:ph type="pic" sz="half" idx="13"/>
          </p:nvPr>
        </p:nvSpPr>
        <p:spPr>
          <a:xfrm>
            <a:off x="7226300" y="1231900"/>
            <a:ext cx="4914900" cy="6997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olo Testo"/>
          <p:cNvSpPr txBox="1"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/>
            <a:r>
              <a:t>Titolo Testo</a:t>
            </a:r>
          </a:p>
        </p:txBody>
      </p:sp>
      <p:sp>
        <p:nvSpPr>
          <p:cNvPr id="40" name="Corpo livello uno…"/>
          <p:cNvSpPr txBox="1"/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49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50" name="Anna-Maria Bellomo"/>
          <p:cNvSpPr txBox="1"/>
          <p:nvPr/>
        </p:nvSpPr>
        <p:spPr>
          <a:xfrm rot="19800000">
            <a:off x="911852" y="4195841"/>
            <a:ext cx="11181096" cy="129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400">
                <a:solidFill>
                  <a:schemeClr val="accent5">
                    <a:lumOff val="6666"/>
                  </a:schemeClr>
                </a:solidFill>
              </a:defRPr>
            </a:lvl1pPr>
          </a:lstStyle>
          <a:p>
            <a:pPr/>
            <a:r>
              <a:t>Anna-Maria Bellomo</a:t>
            </a:r>
          </a:p>
        </p:txBody>
      </p:sp>
      <p:sp>
        <p:nvSpPr>
          <p:cNvPr id="5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olo Testo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9" name="Corpo livello uno…"/>
          <p:cNvSpPr txBox="1"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Immagine"/>
          <p:cNvSpPr/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8" name="Titolo Testo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9" name="Corpo livello uno…"/>
          <p:cNvSpPr txBox="1"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0" name="Numero diapositiva"/>
          <p:cNvSpPr txBox="1"/>
          <p:nvPr>
            <p:ph type="sldNum" sz="quarter" idx="2"/>
          </p:nvPr>
        </p:nvSpPr>
        <p:spPr>
          <a:xfrm>
            <a:off x="6256723" y="9197832"/>
            <a:ext cx="409840" cy="454169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Immagine"/>
          <p:cNvSpPr/>
          <p:nvPr>
            <p:ph type="pic" sz="quarter" idx="13"/>
          </p:nvPr>
        </p:nvSpPr>
        <p:spPr>
          <a:xfrm>
            <a:off x="7273167" y="5018682"/>
            <a:ext cx="4927602" cy="3937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Immagine"/>
          <p:cNvSpPr/>
          <p:nvPr>
            <p:ph type="pic" sz="quarter" idx="14"/>
          </p:nvPr>
        </p:nvSpPr>
        <p:spPr>
          <a:xfrm>
            <a:off x="7269536" y="774698"/>
            <a:ext cx="4927602" cy="39370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Immagine"/>
          <p:cNvSpPr/>
          <p:nvPr>
            <p:ph type="pic" sz="half" idx="15"/>
          </p:nvPr>
        </p:nvSpPr>
        <p:spPr>
          <a:xfrm>
            <a:off x="787398" y="774698"/>
            <a:ext cx="6159503" cy="82042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po livello uno…"/>
          <p:cNvSpPr txBox="1"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" name="Titolo Testo"/>
          <p:cNvSpPr txBox="1"/>
          <p:nvPr>
            <p:ph type="title"/>
          </p:nvPr>
        </p:nvSpPr>
        <p:spPr>
          <a:xfrm>
            <a:off x="1948462" y="1950720"/>
            <a:ext cx="10403841" cy="66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6297011" y="9197832"/>
            <a:ext cx="409839" cy="45416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4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tif"/><Relationship Id="rId3" Type="http://schemas.openxmlformats.org/officeDocument/2006/relationships/image" Target="../media/image4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tif"/><Relationship Id="rId3" Type="http://schemas.openxmlformats.org/officeDocument/2006/relationships/image" Target="../media/image4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tif"/><Relationship Id="rId3" Type="http://schemas.openxmlformats.org/officeDocument/2006/relationships/image" Target="../media/image4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tif"/><Relationship Id="rId3" Type="http://schemas.openxmlformats.org/officeDocument/2006/relationships/image" Target="../media/image4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tif"/><Relationship Id="rId3" Type="http://schemas.openxmlformats.org/officeDocument/2006/relationships/image" Target="../media/image4.tif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tif"/><Relationship Id="rId3" Type="http://schemas.openxmlformats.org/officeDocument/2006/relationships/image" Target="../media/image4.tif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tif"/><Relationship Id="rId3" Type="http://schemas.openxmlformats.org/officeDocument/2006/relationships/image" Target="../media/image4.tif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tif"/><Relationship Id="rId3" Type="http://schemas.openxmlformats.org/officeDocument/2006/relationships/image" Target="../media/image4.tif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tif"/><Relationship Id="rId3" Type="http://schemas.openxmlformats.org/officeDocument/2006/relationships/image" Target="../media/image4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tif"/><Relationship Id="rId3" Type="http://schemas.openxmlformats.org/officeDocument/2006/relationships/image" Target="../media/image4.tif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tif"/><Relationship Id="rId3" Type="http://schemas.openxmlformats.org/officeDocument/2006/relationships/image" Target="../media/image4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3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0178" y="1515354"/>
            <a:ext cx="13105155" cy="6384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1" y="0"/>
                </a:moveTo>
                <a:cubicBezTo>
                  <a:pt x="10" y="0"/>
                  <a:pt x="0" y="3642"/>
                  <a:pt x="0" y="10800"/>
                </a:cubicBezTo>
                <a:cubicBezTo>
                  <a:pt x="0" y="17958"/>
                  <a:pt x="10" y="21600"/>
                  <a:pt x="31" y="21600"/>
                </a:cubicBezTo>
                <a:cubicBezTo>
                  <a:pt x="51" y="21600"/>
                  <a:pt x="61" y="20849"/>
                  <a:pt x="61" y="19476"/>
                </a:cubicBezTo>
                <a:cubicBezTo>
                  <a:pt x="61" y="17582"/>
                  <a:pt x="68" y="17347"/>
                  <a:pt x="112" y="17312"/>
                </a:cubicBezTo>
                <a:cubicBezTo>
                  <a:pt x="158" y="17277"/>
                  <a:pt x="158" y="17270"/>
                  <a:pt x="112" y="17217"/>
                </a:cubicBezTo>
                <a:cubicBezTo>
                  <a:pt x="53" y="17150"/>
                  <a:pt x="46" y="16908"/>
                  <a:pt x="99" y="16798"/>
                </a:cubicBezTo>
                <a:cubicBezTo>
                  <a:pt x="129" y="16737"/>
                  <a:pt x="129" y="16693"/>
                  <a:pt x="99" y="16595"/>
                </a:cubicBezTo>
                <a:cubicBezTo>
                  <a:pt x="76" y="16518"/>
                  <a:pt x="61" y="16219"/>
                  <a:pt x="61" y="15802"/>
                </a:cubicBezTo>
                <a:cubicBezTo>
                  <a:pt x="61" y="15267"/>
                  <a:pt x="71" y="15129"/>
                  <a:pt x="108" y="15100"/>
                </a:cubicBezTo>
                <a:cubicBezTo>
                  <a:pt x="164" y="15056"/>
                  <a:pt x="170" y="14943"/>
                  <a:pt x="116" y="14965"/>
                </a:cubicBezTo>
                <a:cubicBezTo>
                  <a:pt x="60" y="14988"/>
                  <a:pt x="43" y="12127"/>
                  <a:pt x="98" y="11990"/>
                </a:cubicBezTo>
                <a:cubicBezTo>
                  <a:pt x="144" y="11876"/>
                  <a:pt x="153" y="11091"/>
                  <a:pt x="108" y="11106"/>
                </a:cubicBezTo>
                <a:cubicBezTo>
                  <a:pt x="86" y="11114"/>
                  <a:pt x="77" y="9765"/>
                  <a:pt x="71" y="7322"/>
                </a:cubicBezTo>
                <a:cubicBezTo>
                  <a:pt x="66" y="7234"/>
                  <a:pt x="63" y="7124"/>
                  <a:pt x="65" y="6977"/>
                </a:cubicBezTo>
                <a:cubicBezTo>
                  <a:pt x="72" y="6297"/>
                  <a:pt x="68" y="4987"/>
                  <a:pt x="65" y="3777"/>
                </a:cubicBezTo>
                <a:cubicBezTo>
                  <a:pt x="65" y="3525"/>
                  <a:pt x="64" y="3516"/>
                  <a:pt x="63" y="3247"/>
                </a:cubicBezTo>
                <a:cubicBezTo>
                  <a:pt x="63" y="2712"/>
                  <a:pt x="60" y="2434"/>
                  <a:pt x="59" y="2028"/>
                </a:cubicBezTo>
                <a:cubicBezTo>
                  <a:pt x="51" y="917"/>
                  <a:pt x="41" y="0"/>
                  <a:pt x="31" y="0"/>
                </a:cubicBezTo>
                <a:close/>
                <a:moveTo>
                  <a:pt x="2872" y="0"/>
                </a:moveTo>
                <a:cubicBezTo>
                  <a:pt x="2856" y="0"/>
                  <a:pt x="2834" y="28"/>
                  <a:pt x="2823" y="63"/>
                </a:cubicBezTo>
                <a:cubicBezTo>
                  <a:pt x="2813" y="98"/>
                  <a:pt x="2826" y="126"/>
                  <a:pt x="2853" y="126"/>
                </a:cubicBezTo>
                <a:cubicBezTo>
                  <a:pt x="2879" y="126"/>
                  <a:pt x="2900" y="98"/>
                  <a:pt x="2900" y="63"/>
                </a:cubicBezTo>
                <a:cubicBezTo>
                  <a:pt x="2900" y="28"/>
                  <a:pt x="2888" y="0"/>
                  <a:pt x="2872" y="0"/>
                </a:cubicBezTo>
                <a:close/>
                <a:moveTo>
                  <a:pt x="15591" y="401"/>
                </a:moveTo>
                <a:cubicBezTo>
                  <a:pt x="15505" y="407"/>
                  <a:pt x="15441" y="433"/>
                  <a:pt x="15449" y="459"/>
                </a:cubicBezTo>
                <a:cubicBezTo>
                  <a:pt x="15455" y="480"/>
                  <a:pt x="15480" y="491"/>
                  <a:pt x="15509" y="497"/>
                </a:cubicBezTo>
                <a:cubicBezTo>
                  <a:pt x="15543" y="496"/>
                  <a:pt x="15605" y="486"/>
                  <a:pt x="15656" y="479"/>
                </a:cubicBezTo>
                <a:cubicBezTo>
                  <a:pt x="15674" y="471"/>
                  <a:pt x="15693" y="461"/>
                  <a:pt x="15703" y="447"/>
                </a:cubicBezTo>
                <a:cubicBezTo>
                  <a:pt x="15731" y="410"/>
                  <a:pt x="15692" y="395"/>
                  <a:pt x="15591" y="401"/>
                </a:cubicBezTo>
                <a:close/>
                <a:moveTo>
                  <a:pt x="386" y="506"/>
                </a:moveTo>
                <a:cubicBezTo>
                  <a:pt x="363" y="506"/>
                  <a:pt x="346" y="531"/>
                  <a:pt x="342" y="560"/>
                </a:cubicBezTo>
                <a:cubicBezTo>
                  <a:pt x="343" y="567"/>
                  <a:pt x="343" y="574"/>
                  <a:pt x="344" y="580"/>
                </a:cubicBezTo>
                <a:cubicBezTo>
                  <a:pt x="350" y="601"/>
                  <a:pt x="365" y="610"/>
                  <a:pt x="386" y="594"/>
                </a:cubicBezTo>
                <a:cubicBezTo>
                  <a:pt x="401" y="581"/>
                  <a:pt x="405" y="569"/>
                  <a:pt x="413" y="556"/>
                </a:cubicBezTo>
                <a:cubicBezTo>
                  <a:pt x="414" y="543"/>
                  <a:pt x="413" y="531"/>
                  <a:pt x="408" y="518"/>
                </a:cubicBezTo>
                <a:cubicBezTo>
                  <a:pt x="400" y="514"/>
                  <a:pt x="398" y="506"/>
                  <a:pt x="386" y="506"/>
                </a:cubicBezTo>
                <a:close/>
                <a:moveTo>
                  <a:pt x="18677" y="769"/>
                </a:moveTo>
                <a:cubicBezTo>
                  <a:pt x="18676" y="770"/>
                  <a:pt x="18673" y="771"/>
                  <a:pt x="18671" y="772"/>
                </a:cubicBezTo>
                <a:cubicBezTo>
                  <a:pt x="18665" y="780"/>
                  <a:pt x="18645" y="821"/>
                  <a:pt x="18621" y="873"/>
                </a:cubicBezTo>
                <a:cubicBezTo>
                  <a:pt x="18619" y="911"/>
                  <a:pt x="18623" y="955"/>
                  <a:pt x="18637" y="1011"/>
                </a:cubicBezTo>
                <a:cubicBezTo>
                  <a:pt x="18647" y="1050"/>
                  <a:pt x="18653" y="1051"/>
                  <a:pt x="18661" y="1072"/>
                </a:cubicBezTo>
                <a:cubicBezTo>
                  <a:pt x="18674" y="1076"/>
                  <a:pt x="18681" y="1045"/>
                  <a:pt x="18682" y="969"/>
                </a:cubicBezTo>
                <a:cubicBezTo>
                  <a:pt x="18680" y="943"/>
                  <a:pt x="18679" y="919"/>
                  <a:pt x="18682" y="902"/>
                </a:cubicBezTo>
                <a:cubicBezTo>
                  <a:pt x="18681" y="838"/>
                  <a:pt x="18680" y="776"/>
                  <a:pt x="18677" y="769"/>
                </a:cubicBezTo>
                <a:close/>
                <a:moveTo>
                  <a:pt x="18761" y="794"/>
                </a:moveTo>
                <a:cubicBezTo>
                  <a:pt x="18748" y="794"/>
                  <a:pt x="18752" y="830"/>
                  <a:pt x="18773" y="922"/>
                </a:cubicBezTo>
                <a:cubicBezTo>
                  <a:pt x="18785" y="975"/>
                  <a:pt x="18789" y="982"/>
                  <a:pt x="18796" y="1006"/>
                </a:cubicBezTo>
                <a:cubicBezTo>
                  <a:pt x="18803" y="1019"/>
                  <a:pt x="18810" y="1029"/>
                  <a:pt x="18816" y="1031"/>
                </a:cubicBezTo>
                <a:cubicBezTo>
                  <a:pt x="18819" y="1016"/>
                  <a:pt x="18823" y="1009"/>
                  <a:pt x="18823" y="956"/>
                </a:cubicBezTo>
                <a:cubicBezTo>
                  <a:pt x="18823" y="890"/>
                  <a:pt x="18803" y="823"/>
                  <a:pt x="18780" y="804"/>
                </a:cubicBezTo>
                <a:cubicBezTo>
                  <a:pt x="18772" y="798"/>
                  <a:pt x="18766" y="793"/>
                  <a:pt x="18761" y="794"/>
                </a:cubicBezTo>
                <a:close/>
                <a:moveTo>
                  <a:pt x="15519" y="974"/>
                </a:moveTo>
                <a:cubicBezTo>
                  <a:pt x="15506" y="974"/>
                  <a:pt x="15487" y="980"/>
                  <a:pt x="15465" y="992"/>
                </a:cubicBezTo>
                <a:cubicBezTo>
                  <a:pt x="15409" y="1022"/>
                  <a:pt x="15404" y="1047"/>
                  <a:pt x="15434" y="1120"/>
                </a:cubicBezTo>
                <a:cubicBezTo>
                  <a:pt x="15465" y="1198"/>
                  <a:pt x="15475" y="1195"/>
                  <a:pt x="15516" y="1112"/>
                </a:cubicBezTo>
                <a:cubicBezTo>
                  <a:pt x="15560" y="1021"/>
                  <a:pt x="15560" y="973"/>
                  <a:pt x="15519" y="974"/>
                </a:cubicBezTo>
                <a:close/>
                <a:moveTo>
                  <a:pt x="15877" y="980"/>
                </a:moveTo>
                <a:cubicBezTo>
                  <a:pt x="15877" y="990"/>
                  <a:pt x="15884" y="1013"/>
                  <a:pt x="15888" y="1030"/>
                </a:cubicBezTo>
                <a:cubicBezTo>
                  <a:pt x="15899" y="1052"/>
                  <a:pt x="15912" y="1077"/>
                  <a:pt x="15924" y="1077"/>
                </a:cubicBezTo>
                <a:cubicBezTo>
                  <a:pt x="15969" y="1077"/>
                  <a:pt x="15959" y="1032"/>
                  <a:pt x="15905" y="990"/>
                </a:cubicBezTo>
                <a:cubicBezTo>
                  <a:pt x="15892" y="979"/>
                  <a:pt x="15882" y="976"/>
                  <a:pt x="15877" y="980"/>
                </a:cubicBezTo>
                <a:close/>
                <a:moveTo>
                  <a:pt x="15219" y="1078"/>
                </a:moveTo>
                <a:cubicBezTo>
                  <a:pt x="15216" y="1078"/>
                  <a:pt x="15216" y="1082"/>
                  <a:pt x="15214" y="1082"/>
                </a:cubicBezTo>
                <a:cubicBezTo>
                  <a:pt x="15207" y="1085"/>
                  <a:pt x="15201" y="1098"/>
                  <a:pt x="15196" y="1116"/>
                </a:cubicBezTo>
                <a:cubicBezTo>
                  <a:pt x="15193" y="1141"/>
                  <a:pt x="15190" y="1178"/>
                  <a:pt x="15199" y="1222"/>
                </a:cubicBezTo>
                <a:cubicBezTo>
                  <a:pt x="15217" y="1322"/>
                  <a:pt x="15301" y="1302"/>
                  <a:pt x="15304" y="1199"/>
                </a:cubicBezTo>
                <a:cubicBezTo>
                  <a:pt x="15273" y="1136"/>
                  <a:pt x="15240" y="1082"/>
                  <a:pt x="15219" y="1078"/>
                </a:cubicBezTo>
                <a:close/>
                <a:moveTo>
                  <a:pt x="15523" y="1520"/>
                </a:moveTo>
                <a:cubicBezTo>
                  <a:pt x="15516" y="1520"/>
                  <a:pt x="15509" y="1528"/>
                  <a:pt x="15504" y="1536"/>
                </a:cubicBezTo>
                <a:cubicBezTo>
                  <a:pt x="15498" y="1554"/>
                  <a:pt x="15495" y="1574"/>
                  <a:pt x="15493" y="1598"/>
                </a:cubicBezTo>
                <a:cubicBezTo>
                  <a:pt x="15495" y="1622"/>
                  <a:pt x="15498" y="1646"/>
                  <a:pt x="15504" y="1646"/>
                </a:cubicBezTo>
                <a:cubicBezTo>
                  <a:pt x="15511" y="1646"/>
                  <a:pt x="15526" y="1618"/>
                  <a:pt x="15536" y="1583"/>
                </a:cubicBezTo>
                <a:cubicBezTo>
                  <a:pt x="15547" y="1548"/>
                  <a:pt x="15541" y="1520"/>
                  <a:pt x="15523" y="1520"/>
                </a:cubicBezTo>
                <a:close/>
                <a:moveTo>
                  <a:pt x="15738" y="1857"/>
                </a:moveTo>
                <a:cubicBezTo>
                  <a:pt x="15724" y="1858"/>
                  <a:pt x="15710" y="1870"/>
                  <a:pt x="15698" y="1895"/>
                </a:cubicBezTo>
                <a:cubicBezTo>
                  <a:pt x="15680" y="1932"/>
                  <a:pt x="15639" y="1933"/>
                  <a:pt x="15595" y="1899"/>
                </a:cubicBezTo>
                <a:cubicBezTo>
                  <a:pt x="15524" y="1843"/>
                  <a:pt x="15478" y="1905"/>
                  <a:pt x="15475" y="2058"/>
                </a:cubicBezTo>
                <a:cubicBezTo>
                  <a:pt x="15475" y="2071"/>
                  <a:pt x="15460" y="2079"/>
                  <a:pt x="15448" y="2087"/>
                </a:cubicBezTo>
                <a:cubicBezTo>
                  <a:pt x="15445" y="2092"/>
                  <a:pt x="15443" y="2097"/>
                  <a:pt x="15438" y="2103"/>
                </a:cubicBezTo>
                <a:cubicBezTo>
                  <a:pt x="15451" y="2119"/>
                  <a:pt x="15465" y="2130"/>
                  <a:pt x="15476" y="2155"/>
                </a:cubicBezTo>
                <a:cubicBezTo>
                  <a:pt x="15485" y="2176"/>
                  <a:pt x="15486" y="2185"/>
                  <a:pt x="15489" y="2197"/>
                </a:cubicBezTo>
                <a:cubicBezTo>
                  <a:pt x="15519" y="2166"/>
                  <a:pt x="15540" y="2209"/>
                  <a:pt x="15540" y="2272"/>
                </a:cubicBezTo>
                <a:cubicBezTo>
                  <a:pt x="15544" y="2287"/>
                  <a:pt x="15548" y="2294"/>
                  <a:pt x="15553" y="2316"/>
                </a:cubicBezTo>
                <a:cubicBezTo>
                  <a:pt x="15589" y="2515"/>
                  <a:pt x="15647" y="2511"/>
                  <a:pt x="15766" y="2306"/>
                </a:cubicBezTo>
                <a:cubicBezTo>
                  <a:pt x="15801" y="2245"/>
                  <a:pt x="15822" y="2195"/>
                  <a:pt x="15836" y="2147"/>
                </a:cubicBezTo>
                <a:cubicBezTo>
                  <a:pt x="15833" y="2120"/>
                  <a:pt x="15830" y="2093"/>
                  <a:pt x="15830" y="2063"/>
                </a:cubicBezTo>
                <a:cubicBezTo>
                  <a:pt x="15830" y="1943"/>
                  <a:pt x="15782" y="1853"/>
                  <a:pt x="15738" y="1857"/>
                </a:cubicBezTo>
                <a:close/>
                <a:moveTo>
                  <a:pt x="17897" y="2217"/>
                </a:moveTo>
                <a:cubicBezTo>
                  <a:pt x="17837" y="2217"/>
                  <a:pt x="17867" y="2441"/>
                  <a:pt x="17936" y="2504"/>
                </a:cubicBezTo>
                <a:cubicBezTo>
                  <a:pt x="17976" y="2541"/>
                  <a:pt x="18013" y="2545"/>
                  <a:pt x="18025" y="2512"/>
                </a:cubicBezTo>
                <a:cubicBezTo>
                  <a:pt x="18046" y="2450"/>
                  <a:pt x="17946" y="2217"/>
                  <a:pt x="17897" y="2217"/>
                </a:cubicBezTo>
                <a:close/>
                <a:moveTo>
                  <a:pt x="19186" y="2510"/>
                </a:moveTo>
                <a:cubicBezTo>
                  <a:pt x="19167" y="2534"/>
                  <a:pt x="19172" y="2572"/>
                  <a:pt x="19198" y="2605"/>
                </a:cubicBezTo>
                <a:cubicBezTo>
                  <a:pt x="19254" y="2678"/>
                  <a:pt x="19256" y="2674"/>
                  <a:pt x="19235" y="2565"/>
                </a:cubicBezTo>
                <a:cubicBezTo>
                  <a:pt x="19226" y="2513"/>
                  <a:pt x="19203" y="2488"/>
                  <a:pt x="19186" y="2510"/>
                </a:cubicBezTo>
                <a:close/>
                <a:moveTo>
                  <a:pt x="17981" y="2706"/>
                </a:moveTo>
                <a:cubicBezTo>
                  <a:pt x="17974" y="2748"/>
                  <a:pt x="17962" y="2836"/>
                  <a:pt x="17949" y="2918"/>
                </a:cubicBezTo>
                <a:cubicBezTo>
                  <a:pt x="17961" y="2896"/>
                  <a:pt x="17973" y="2868"/>
                  <a:pt x="17980" y="2835"/>
                </a:cubicBezTo>
                <a:cubicBezTo>
                  <a:pt x="17997" y="2759"/>
                  <a:pt x="17996" y="2726"/>
                  <a:pt x="17981" y="2706"/>
                </a:cubicBezTo>
                <a:close/>
                <a:moveTo>
                  <a:pt x="15615" y="2914"/>
                </a:moveTo>
                <a:cubicBezTo>
                  <a:pt x="15599" y="2914"/>
                  <a:pt x="15578" y="2942"/>
                  <a:pt x="15568" y="2977"/>
                </a:cubicBezTo>
                <a:cubicBezTo>
                  <a:pt x="15557" y="3012"/>
                  <a:pt x="15570" y="3040"/>
                  <a:pt x="15596" y="3040"/>
                </a:cubicBezTo>
                <a:cubicBezTo>
                  <a:pt x="15623" y="3040"/>
                  <a:pt x="15645" y="3012"/>
                  <a:pt x="15645" y="2977"/>
                </a:cubicBezTo>
                <a:cubicBezTo>
                  <a:pt x="15645" y="2942"/>
                  <a:pt x="15631" y="2914"/>
                  <a:pt x="15615" y="2914"/>
                </a:cubicBezTo>
                <a:close/>
                <a:moveTo>
                  <a:pt x="20707" y="3168"/>
                </a:moveTo>
                <a:cubicBezTo>
                  <a:pt x="20688" y="3168"/>
                  <a:pt x="20670" y="3294"/>
                  <a:pt x="20659" y="3446"/>
                </a:cubicBezTo>
                <a:cubicBezTo>
                  <a:pt x="20688" y="3366"/>
                  <a:pt x="20700" y="3364"/>
                  <a:pt x="20732" y="3443"/>
                </a:cubicBezTo>
                <a:cubicBezTo>
                  <a:pt x="20753" y="3496"/>
                  <a:pt x="20766" y="3644"/>
                  <a:pt x="20761" y="3775"/>
                </a:cubicBezTo>
                <a:cubicBezTo>
                  <a:pt x="20756" y="3880"/>
                  <a:pt x="20745" y="3946"/>
                  <a:pt x="20730" y="3988"/>
                </a:cubicBezTo>
                <a:cubicBezTo>
                  <a:pt x="20734" y="3985"/>
                  <a:pt x="20736" y="3988"/>
                  <a:pt x="20740" y="3984"/>
                </a:cubicBezTo>
                <a:cubicBezTo>
                  <a:pt x="20838" y="3874"/>
                  <a:pt x="20863" y="3664"/>
                  <a:pt x="20795" y="3511"/>
                </a:cubicBezTo>
                <a:cubicBezTo>
                  <a:pt x="20779" y="3476"/>
                  <a:pt x="20765" y="3432"/>
                  <a:pt x="20754" y="3389"/>
                </a:cubicBezTo>
                <a:cubicBezTo>
                  <a:pt x="20754" y="3388"/>
                  <a:pt x="20754" y="3387"/>
                  <a:pt x="20754" y="3386"/>
                </a:cubicBezTo>
                <a:cubicBezTo>
                  <a:pt x="20748" y="3365"/>
                  <a:pt x="20747" y="3351"/>
                  <a:pt x="20744" y="3331"/>
                </a:cubicBezTo>
                <a:cubicBezTo>
                  <a:pt x="20742" y="3313"/>
                  <a:pt x="20736" y="3291"/>
                  <a:pt x="20736" y="3278"/>
                </a:cubicBezTo>
                <a:cubicBezTo>
                  <a:pt x="20736" y="3276"/>
                  <a:pt x="20736" y="3275"/>
                  <a:pt x="20736" y="3274"/>
                </a:cubicBezTo>
                <a:cubicBezTo>
                  <a:pt x="20736" y="3244"/>
                  <a:pt x="20733" y="3218"/>
                  <a:pt x="20727" y="3199"/>
                </a:cubicBezTo>
                <a:cubicBezTo>
                  <a:pt x="20722" y="3179"/>
                  <a:pt x="20715" y="3168"/>
                  <a:pt x="20707" y="3168"/>
                </a:cubicBezTo>
                <a:close/>
                <a:moveTo>
                  <a:pt x="15641" y="3480"/>
                </a:moveTo>
                <a:cubicBezTo>
                  <a:pt x="15629" y="3482"/>
                  <a:pt x="15611" y="3495"/>
                  <a:pt x="15588" y="3525"/>
                </a:cubicBezTo>
                <a:cubicBezTo>
                  <a:pt x="15558" y="3563"/>
                  <a:pt x="15476" y="3587"/>
                  <a:pt x="15405" y="3579"/>
                </a:cubicBezTo>
                <a:cubicBezTo>
                  <a:pt x="15316" y="3567"/>
                  <a:pt x="15273" y="3593"/>
                  <a:pt x="15261" y="3658"/>
                </a:cubicBezTo>
                <a:cubicBezTo>
                  <a:pt x="15251" y="3709"/>
                  <a:pt x="15226" y="3737"/>
                  <a:pt x="15205" y="3721"/>
                </a:cubicBezTo>
                <a:cubicBezTo>
                  <a:pt x="15178" y="3700"/>
                  <a:pt x="15166" y="3772"/>
                  <a:pt x="15165" y="3961"/>
                </a:cubicBezTo>
                <a:cubicBezTo>
                  <a:pt x="15165" y="4198"/>
                  <a:pt x="15171" y="4225"/>
                  <a:pt x="15217" y="4175"/>
                </a:cubicBezTo>
                <a:cubicBezTo>
                  <a:pt x="15246" y="4143"/>
                  <a:pt x="15327" y="4117"/>
                  <a:pt x="15396" y="4117"/>
                </a:cubicBezTo>
                <a:cubicBezTo>
                  <a:pt x="15484" y="4117"/>
                  <a:pt x="15521" y="4089"/>
                  <a:pt x="15521" y="4026"/>
                </a:cubicBezTo>
                <a:cubicBezTo>
                  <a:pt x="15521" y="3976"/>
                  <a:pt x="15558" y="3848"/>
                  <a:pt x="15602" y="3740"/>
                </a:cubicBezTo>
                <a:cubicBezTo>
                  <a:pt x="15666" y="3583"/>
                  <a:pt x="15678" y="3475"/>
                  <a:pt x="15641" y="3480"/>
                </a:cubicBezTo>
                <a:close/>
                <a:moveTo>
                  <a:pt x="16425" y="3752"/>
                </a:moveTo>
                <a:cubicBezTo>
                  <a:pt x="16393" y="3750"/>
                  <a:pt x="16365" y="3753"/>
                  <a:pt x="16339" y="3761"/>
                </a:cubicBezTo>
                <a:cubicBezTo>
                  <a:pt x="16286" y="3778"/>
                  <a:pt x="16239" y="3816"/>
                  <a:pt x="16165" y="3887"/>
                </a:cubicBezTo>
                <a:cubicBezTo>
                  <a:pt x="16119" y="3933"/>
                  <a:pt x="16055" y="4014"/>
                  <a:pt x="15990" y="4109"/>
                </a:cubicBezTo>
                <a:cubicBezTo>
                  <a:pt x="15989" y="4110"/>
                  <a:pt x="15990" y="4111"/>
                  <a:pt x="15990" y="4112"/>
                </a:cubicBezTo>
                <a:cubicBezTo>
                  <a:pt x="15977" y="4143"/>
                  <a:pt x="15955" y="4176"/>
                  <a:pt x="15933" y="4204"/>
                </a:cubicBezTo>
                <a:cubicBezTo>
                  <a:pt x="15896" y="4262"/>
                  <a:pt x="15860" y="4320"/>
                  <a:pt x="15828" y="4376"/>
                </a:cubicBezTo>
                <a:cubicBezTo>
                  <a:pt x="15819" y="4406"/>
                  <a:pt x="15805" y="4440"/>
                  <a:pt x="15787" y="4481"/>
                </a:cubicBezTo>
                <a:cubicBezTo>
                  <a:pt x="15782" y="4504"/>
                  <a:pt x="15779" y="4524"/>
                  <a:pt x="15766" y="4560"/>
                </a:cubicBezTo>
                <a:cubicBezTo>
                  <a:pt x="15681" y="4800"/>
                  <a:pt x="15613" y="5156"/>
                  <a:pt x="15613" y="5366"/>
                </a:cubicBezTo>
                <a:cubicBezTo>
                  <a:pt x="15613" y="5438"/>
                  <a:pt x="15572" y="5660"/>
                  <a:pt x="15521" y="5859"/>
                </a:cubicBezTo>
                <a:cubicBezTo>
                  <a:pt x="15409" y="6296"/>
                  <a:pt x="15407" y="6419"/>
                  <a:pt x="15504" y="6868"/>
                </a:cubicBezTo>
                <a:cubicBezTo>
                  <a:pt x="15510" y="6897"/>
                  <a:pt x="15511" y="6918"/>
                  <a:pt x="15516" y="6944"/>
                </a:cubicBezTo>
                <a:lnTo>
                  <a:pt x="15575" y="7201"/>
                </a:lnTo>
                <a:lnTo>
                  <a:pt x="15560" y="7236"/>
                </a:lnTo>
                <a:cubicBezTo>
                  <a:pt x="15587" y="7321"/>
                  <a:pt x="15613" y="7406"/>
                  <a:pt x="15632" y="7494"/>
                </a:cubicBezTo>
                <a:cubicBezTo>
                  <a:pt x="15675" y="7696"/>
                  <a:pt x="15696" y="7732"/>
                  <a:pt x="15764" y="7716"/>
                </a:cubicBezTo>
                <a:cubicBezTo>
                  <a:pt x="15831" y="7700"/>
                  <a:pt x="15845" y="7721"/>
                  <a:pt x="15845" y="7849"/>
                </a:cubicBezTo>
                <a:cubicBezTo>
                  <a:pt x="15845" y="7986"/>
                  <a:pt x="15825" y="8010"/>
                  <a:pt x="15645" y="8086"/>
                </a:cubicBezTo>
                <a:cubicBezTo>
                  <a:pt x="15549" y="8127"/>
                  <a:pt x="15447" y="8140"/>
                  <a:pt x="15385" y="8129"/>
                </a:cubicBezTo>
                <a:cubicBezTo>
                  <a:pt x="15358" y="8156"/>
                  <a:pt x="15306" y="8169"/>
                  <a:pt x="15224" y="8159"/>
                </a:cubicBezTo>
                <a:cubicBezTo>
                  <a:pt x="15178" y="8153"/>
                  <a:pt x="15146" y="8143"/>
                  <a:pt x="15121" y="8124"/>
                </a:cubicBezTo>
                <a:cubicBezTo>
                  <a:pt x="14934" y="8180"/>
                  <a:pt x="14618" y="8244"/>
                  <a:pt x="14399" y="8262"/>
                </a:cubicBezTo>
                <a:cubicBezTo>
                  <a:pt x="14095" y="8287"/>
                  <a:pt x="14063" y="8280"/>
                  <a:pt x="14049" y="8175"/>
                </a:cubicBezTo>
                <a:cubicBezTo>
                  <a:pt x="14039" y="8091"/>
                  <a:pt x="13995" y="8051"/>
                  <a:pt x="13890" y="8027"/>
                </a:cubicBezTo>
                <a:cubicBezTo>
                  <a:pt x="13644" y="7970"/>
                  <a:pt x="13656" y="7858"/>
                  <a:pt x="13665" y="10019"/>
                </a:cubicBezTo>
                <a:cubicBezTo>
                  <a:pt x="13673" y="12025"/>
                  <a:pt x="13683" y="12904"/>
                  <a:pt x="13713" y="14283"/>
                </a:cubicBezTo>
                <a:cubicBezTo>
                  <a:pt x="13764" y="16574"/>
                  <a:pt x="13764" y="16705"/>
                  <a:pt x="13718" y="16783"/>
                </a:cubicBezTo>
                <a:cubicBezTo>
                  <a:pt x="13661" y="16880"/>
                  <a:pt x="13544" y="16846"/>
                  <a:pt x="13514" y="16723"/>
                </a:cubicBezTo>
                <a:cubicBezTo>
                  <a:pt x="13501" y="16671"/>
                  <a:pt x="13468" y="16497"/>
                  <a:pt x="13440" y="16335"/>
                </a:cubicBezTo>
                <a:cubicBezTo>
                  <a:pt x="13413" y="16173"/>
                  <a:pt x="13340" y="15909"/>
                  <a:pt x="13278" y="15747"/>
                </a:cubicBezTo>
                <a:lnTo>
                  <a:pt x="13166" y="15451"/>
                </a:lnTo>
                <a:lnTo>
                  <a:pt x="13242" y="15280"/>
                </a:lnTo>
                <a:cubicBezTo>
                  <a:pt x="13414" y="14891"/>
                  <a:pt x="13432" y="14777"/>
                  <a:pt x="13411" y="14207"/>
                </a:cubicBezTo>
                <a:cubicBezTo>
                  <a:pt x="13396" y="13805"/>
                  <a:pt x="13403" y="13602"/>
                  <a:pt x="13440" y="13369"/>
                </a:cubicBezTo>
                <a:cubicBezTo>
                  <a:pt x="13514" y="12907"/>
                  <a:pt x="13495" y="12768"/>
                  <a:pt x="13353" y="12744"/>
                </a:cubicBezTo>
                <a:cubicBezTo>
                  <a:pt x="13259" y="12728"/>
                  <a:pt x="13228" y="12687"/>
                  <a:pt x="13187" y="12521"/>
                </a:cubicBezTo>
                <a:cubicBezTo>
                  <a:pt x="13086" y="12112"/>
                  <a:pt x="13071" y="12098"/>
                  <a:pt x="12738" y="12104"/>
                </a:cubicBezTo>
                <a:cubicBezTo>
                  <a:pt x="12418" y="12109"/>
                  <a:pt x="12343" y="12063"/>
                  <a:pt x="12071" y="11697"/>
                </a:cubicBezTo>
                <a:cubicBezTo>
                  <a:pt x="11962" y="11552"/>
                  <a:pt x="11869" y="11242"/>
                  <a:pt x="11838" y="10926"/>
                </a:cubicBezTo>
                <a:cubicBezTo>
                  <a:pt x="11810" y="10636"/>
                  <a:pt x="11777" y="9333"/>
                  <a:pt x="11785" y="8834"/>
                </a:cubicBezTo>
                <a:cubicBezTo>
                  <a:pt x="11789" y="8590"/>
                  <a:pt x="11776" y="8308"/>
                  <a:pt x="11757" y="8208"/>
                </a:cubicBezTo>
                <a:cubicBezTo>
                  <a:pt x="11725" y="8031"/>
                  <a:pt x="11720" y="8029"/>
                  <a:pt x="11552" y="8065"/>
                </a:cubicBezTo>
                <a:cubicBezTo>
                  <a:pt x="11457" y="8085"/>
                  <a:pt x="11373" y="8113"/>
                  <a:pt x="11366" y="8128"/>
                </a:cubicBezTo>
                <a:cubicBezTo>
                  <a:pt x="11359" y="8143"/>
                  <a:pt x="11349" y="8280"/>
                  <a:pt x="11345" y="8433"/>
                </a:cubicBezTo>
                <a:cubicBezTo>
                  <a:pt x="11333" y="8838"/>
                  <a:pt x="11314" y="8877"/>
                  <a:pt x="11177" y="8775"/>
                </a:cubicBezTo>
                <a:cubicBezTo>
                  <a:pt x="11114" y="8728"/>
                  <a:pt x="11014" y="8639"/>
                  <a:pt x="10954" y="8576"/>
                </a:cubicBezTo>
                <a:cubicBezTo>
                  <a:pt x="10803" y="8417"/>
                  <a:pt x="9526" y="8305"/>
                  <a:pt x="9082" y="8413"/>
                </a:cubicBezTo>
                <a:cubicBezTo>
                  <a:pt x="8915" y="8453"/>
                  <a:pt x="8654" y="8516"/>
                  <a:pt x="8501" y="8554"/>
                </a:cubicBezTo>
                <a:cubicBezTo>
                  <a:pt x="8348" y="8591"/>
                  <a:pt x="8182" y="8631"/>
                  <a:pt x="8131" y="8641"/>
                </a:cubicBezTo>
                <a:cubicBezTo>
                  <a:pt x="8080" y="8651"/>
                  <a:pt x="8014" y="8679"/>
                  <a:pt x="7984" y="8705"/>
                </a:cubicBezTo>
                <a:cubicBezTo>
                  <a:pt x="7911" y="8771"/>
                  <a:pt x="7879" y="8586"/>
                  <a:pt x="7923" y="8349"/>
                </a:cubicBezTo>
                <a:cubicBezTo>
                  <a:pt x="7949" y="8209"/>
                  <a:pt x="7946" y="8128"/>
                  <a:pt x="7914" y="7999"/>
                </a:cubicBezTo>
                <a:cubicBezTo>
                  <a:pt x="7890" y="7907"/>
                  <a:pt x="7880" y="7807"/>
                  <a:pt x="7888" y="7779"/>
                </a:cubicBezTo>
                <a:cubicBezTo>
                  <a:pt x="7911" y="7703"/>
                  <a:pt x="8005" y="7716"/>
                  <a:pt x="8045" y="7799"/>
                </a:cubicBezTo>
                <a:cubicBezTo>
                  <a:pt x="8094" y="7899"/>
                  <a:pt x="8041" y="7439"/>
                  <a:pt x="7989" y="7310"/>
                </a:cubicBezTo>
                <a:cubicBezTo>
                  <a:pt x="7938" y="7184"/>
                  <a:pt x="7757" y="6995"/>
                  <a:pt x="7632" y="6940"/>
                </a:cubicBezTo>
                <a:cubicBezTo>
                  <a:pt x="7579" y="6916"/>
                  <a:pt x="7447" y="6790"/>
                  <a:pt x="7339" y="6658"/>
                </a:cubicBezTo>
                <a:cubicBezTo>
                  <a:pt x="7132" y="6402"/>
                  <a:pt x="6962" y="6301"/>
                  <a:pt x="6628" y="6241"/>
                </a:cubicBezTo>
                <a:cubicBezTo>
                  <a:pt x="6452" y="6209"/>
                  <a:pt x="6393" y="6228"/>
                  <a:pt x="6221" y="6370"/>
                </a:cubicBezTo>
                <a:cubicBezTo>
                  <a:pt x="6005" y="6547"/>
                  <a:pt x="5752" y="6957"/>
                  <a:pt x="5707" y="7201"/>
                </a:cubicBezTo>
                <a:cubicBezTo>
                  <a:pt x="5691" y="7283"/>
                  <a:pt x="5644" y="7377"/>
                  <a:pt x="5601" y="7411"/>
                </a:cubicBezTo>
                <a:cubicBezTo>
                  <a:pt x="5546" y="7454"/>
                  <a:pt x="5523" y="7517"/>
                  <a:pt x="5523" y="7636"/>
                </a:cubicBezTo>
                <a:cubicBezTo>
                  <a:pt x="5523" y="7801"/>
                  <a:pt x="5457" y="8100"/>
                  <a:pt x="5372" y="8316"/>
                </a:cubicBezTo>
                <a:cubicBezTo>
                  <a:pt x="5302" y="8492"/>
                  <a:pt x="5374" y="9179"/>
                  <a:pt x="5477" y="9334"/>
                </a:cubicBezTo>
                <a:cubicBezTo>
                  <a:pt x="5520" y="9398"/>
                  <a:pt x="5554" y="9477"/>
                  <a:pt x="5554" y="9511"/>
                </a:cubicBezTo>
                <a:cubicBezTo>
                  <a:pt x="5554" y="9545"/>
                  <a:pt x="5610" y="9708"/>
                  <a:pt x="5678" y="9873"/>
                </a:cubicBezTo>
                <a:cubicBezTo>
                  <a:pt x="5746" y="10039"/>
                  <a:pt x="5801" y="10204"/>
                  <a:pt x="5801" y="10241"/>
                </a:cubicBezTo>
                <a:cubicBezTo>
                  <a:pt x="5801" y="10279"/>
                  <a:pt x="5828" y="10324"/>
                  <a:pt x="5862" y="10342"/>
                </a:cubicBezTo>
                <a:cubicBezTo>
                  <a:pt x="5926" y="10377"/>
                  <a:pt x="5947" y="10456"/>
                  <a:pt x="6038" y="11046"/>
                </a:cubicBezTo>
                <a:cubicBezTo>
                  <a:pt x="6098" y="11435"/>
                  <a:pt x="6143" y="11529"/>
                  <a:pt x="6216" y="11406"/>
                </a:cubicBezTo>
                <a:cubicBezTo>
                  <a:pt x="6294" y="11273"/>
                  <a:pt x="6304" y="11457"/>
                  <a:pt x="6237" y="11778"/>
                </a:cubicBezTo>
                <a:cubicBezTo>
                  <a:pt x="6144" y="12223"/>
                  <a:pt x="6095" y="12946"/>
                  <a:pt x="6142" y="13179"/>
                </a:cubicBezTo>
                <a:cubicBezTo>
                  <a:pt x="6162" y="13281"/>
                  <a:pt x="6197" y="13365"/>
                  <a:pt x="6219" y="13365"/>
                </a:cubicBezTo>
                <a:cubicBezTo>
                  <a:pt x="6278" y="13365"/>
                  <a:pt x="6308" y="13490"/>
                  <a:pt x="6268" y="13573"/>
                </a:cubicBezTo>
                <a:cubicBezTo>
                  <a:pt x="6225" y="13661"/>
                  <a:pt x="6222" y="13978"/>
                  <a:pt x="6264" y="14031"/>
                </a:cubicBezTo>
                <a:cubicBezTo>
                  <a:pt x="6312" y="14091"/>
                  <a:pt x="6301" y="14315"/>
                  <a:pt x="6231" y="14729"/>
                </a:cubicBezTo>
                <a:cubicBezTo>
                  <a:pt x="6156" y="15171"/>
                  <a:pt x="6112" y="15281"/>
                  <a:pt x="6009" y="15281"/>
                </a:cubicBezTo>
                <a:cubicBezTo>
                  <a:pt x="5947" y="15281"/>
                  <a:pt x="5937" y="15306"/>
                  <a:pt x="5949" y="15430"/>
                </a:cubicBezTo>
                <a:cubicBezTo>
                  <a:pt x="5959" y="15543"/>
                  <a:pt x="5944" y="15594"/>
                  <a:pt x="5888" y="15638"/>
                </a:cubicBezTo>
                <a:cubicBezTo>
                  <a:pt x="5764" y="15734"/>
                  <a:pt x="5734" y="15864"/>
                  <a:pt x="5741" y="16260"/>
                </a:cubicBezTo>
                <a:cubicBezTo>
                  <a:pt x="5746" y="16524"/>
                  <a:pt x="5766" y="16666"/>
                  <a:pt x="5811" y="16767"/>
                </a:cubicBezTo>
                <a:cubicBezTo>
                  <a:pt x="5888" y="16945"/>
                  <a:pt x="5845" y="16992"/>
                  <a:pt x="5627" y="16963"/>
                </a:cubicBezTo>
                <a:cubicBezTo>
                  <a:pt x="5511" y="16948"/>
                  <a:pt x="5475" y="16918"/>
                  <a:pt x="5467" y="16829"/>
                </a:cubicBezTo>
                <a:cubicBezTo>
                  <a:pt x="5460" y="16754"/>
                  <a:pt x="5479" y="16701"/>
                  <a:pt x="5520" y="16679"/>
                </a:cubicBezTo>
                <a:cubicBezTo>
                  <a:pt x="5599" y="16636"/>
                  <a:pt x="5606" y="16532"/>
                  <a:pt x="5529" y="16532"/>
                </a:cubicBezTo>
                <a:cubicBezTo>
                  <a:pt x="5499" y="16532"/>
                  <a:pt x="5459" y="16500"/>
                  <a:pt x="5440" y="16463"/>
                </a:cubicBezTo>
                <a:cubicBezTo>
                  <a:pt x="5422" y="16425"/>
                  <a:pt x="5367" y="16404"/>
                  <a:pt x="5319" y="16416"/>
                </a:cubicBezTo>
                <a:cubicBezTo>
                  <a:pt x="5236" y="16435"/>
                  <a:pt x="5230" y="16456"/>
                  <a:pt x="5230" y="16723"/>
                </a:cubicBezTo>
                <a:lnTo>
                  <a:pt x="5230" y="17008"/>
                </a:lnTo>
                <a:lnTo>
                  <a:pt x="4364" y="17073"/>
                </a:lnTo>
                <a:cubicBezTo>
                  <a:pt x="3548" y="17136"/>
                  <a:pt x="3493" y="17147"/>
                  <a:pt x="3403" y="17279"/>
                </a:cubicBezTo>
                <a:cubicBezTo>
                  <a:pt x="3350" y="17356"/>
                  <a:pt x="3291" y="17419"/>
                  <a:pt x="3271" y="17419"/>
                </a:cubicBezTo>
                <a:cubicBezTo>
                  <a:pt x="3250" y="17419"/>
                  <a:pt x="3149" y="17573"/>
                  <a:pt x="3044" y="17760"/>
                </a:cubicBezTo>
                <a:cubicBezTo>
                  <a:pt x="2813" y="18175"/>
                  <a:pt x="2691" y="18306"/>
                  <a:pt x="2543" y="18306"/>
                </a:cubicBezTo>
                <a:cubicBezTo>
                  <a:pt x="2339" y="18306"/>
                  <a:pt x="2024" y="18453"/>
                  <a:pt x="1906" y="18603"/>
                </a:cubicBezTo>
                <a:cubicBezTo>
                  <a:pt x="1843" y="18683"/>
                  <a:pt x="1777" y="18749"/>
                  <a:pt x="1759" y="18749"/>
                </a:cubicBezTo>
                <a:cubicBezTo>
                  <a:pt x="1741" y="18749"/>
                  <a:pt x="1714" y="18819"/>
                  <a:pt x="1698" y="18904"/>
                </a:cubicBezTo>
                <a:cubicBezTo>
                  <a:pt x="1682" y="18988"/>
                  <a:pt x="1596" y="19170"/>
                  <a:pt x="1506" y="19308"/>
                </a:cubicBezTo>
                <a:cubicBezTo>
                  <a:pt x="1416" y="19446"/>
                  <a:pt x="1276" y="19699"/>
                  <a:pt x="1196" y="19868"/>
                </a:cubicBezTo>
                <a:cubicBezTo>
                  <a:pt x="1055" y="20167"/>
                  <a:pt x="800" y="21076"/>
                  <a:pt x="760" y="21425"/>
                </a:cubicBezTo>
                <a:lnTo>
                  <a:pt x="740" y="21600"/>
                </a:lnTo>
                <a:lnTo>
                  <a:pt x="21600" y="21600"/>
                </a:lnTo>
                <a:lnTo>
                  <a:pt x="21600" y="19320"/>
                </a:lnTo>
                <a:lnTo>
                  <a:pt x="21600" y="17039"/>
                </a:lnTo>
                <a:lnTo>
                  <a:pt x="21404" y="17039"/>
                </a:lnTo>
                <a:cubicBezTo>
                  <a:pt x="21093" y="17039"/>
                  <a:pt x="20814" y="17112"/>
                  <a:pt x="20872" y="17178"/>
                </a:cubicBezTo>
                <a:cubicBezTo>
                  <a:pt x="20899" y="17209"/>
                  <a:pt x="20921" y="17275"/>
                  <a:pt x="20921" y="17325"/>
                </a:cubicBezTo>
                <a:cubicBezTo>
                  <a:pt x="20921" y="17340"/>
                  <a:pt x="20915" y="17358"/>
                  <a:pt x="20911" y="17374"/>
                </a:cubicBezTo>
                <a:cubicBezTo>
                  <a:pt x="20910" y="17377"/>
                  <a:pt x="20909" y="17378"/>
                  <a:pt x="20909" y="17381"/>
                </a:cubicBezTo>
                <a:cubicBezTo>
                  <a:pt x="20903" y="17399"/>
                  <a:pt x="20897" y="17414"/>
                  <a:pt x="20888" y="17431"/>
                </a:cubicBezTo>
                <a:cubicBezTo>
                  <a:pt x="20884" y="17439"/>
                  <a:pt x="20881" y="17449"/>
                  <a:pt x="20876" y="17455"/>
                </a:cubicBezTo>
                <a:cubicBezTo>
                  <a:pt x="20844" y="17506"/>
                  <a:pt x="20805" y="17540"/>
                  <a:pt x="20786" y="17513"/>
                </a:cubicBezTo>
                <a:cubicBezTo>
                  <a:pt x="20783" y="17507"/>
                  <a:pt x="20782" y="17507"/>
                  <a:pt x="20780" y="17506"/>
                </a:cubicBezTo>
                <a:cubicBezTo>
                  <a:pt x="20780" y="17507"/>
                  <a:pt x="20779" y="17508"/>
                  <a:pt x="20779" y="17510"/>
                </a:cubicBezTo>
                <a:cubicBezTo>
                  <a:pt x="20780" y="17513"/>
                  <a:pt x="20780" y="17517"/>
                  <a:pt x="20782" y="17525"/>
                </a:cubicBezTo>
                <a:cubicBezTo>
                  <a:pt x="20792" y="17551"/>
                  <a:pt x="20792" y="17576"/>
                  <a:pt x="20786" y="17600"/>
                </a:cubicBezTo>
                <a:cubicBezTo>
                  <a:pt x="20786" y="17600"/>
                  <a:pt x="20786" y="17601"/>
                  <a:pt x="20786" y="17601"/>
                </a:cubicBezTo>
                <a:cubicBezTo>
                  <a:pt x="20782" y="17617"/>
                  <a:pt x="20771" y="17632"/>
                  <a:pt x="20761" y="17646"/>
                </a:cubicBezTo>
                <a:cubicBezTo>
                  <a:pt x="20755" y="17653"/>
                  <a:pt x="20754" y="17661"/>
                  <a:pt x="20746" y="17668"/>
                </a:cubicBezTo>
                <a:cubicBezTo>
                  <a:pt x="20746" y="17669"/>
                  <a:pt x="20745" y="17670"/>
                  <a:pt x="20744" y="17671"/>
                </a:cubicBezTo>
                <a:cubicBezTo>
                  <a:pt x="20737" y="17679"/>
                  <a:pt x="20725" y="17682"/>
                  <a:pt x="20715" y="17688"/>
                </a:cubicBezTo>
                <a:cubicBezTo>
                  <a:pt x="20700" y="17699"/>
                  <a:pt x="20686" y="17711"/>
                  <a:pt x="20667" y="17718"/>
                </a:cubicBezTo>
                <a:cubicBezTo>
                  <a:pt x="20635" y="17729"/>
                  <a:pt x="20600" y="17735"/>
                  <a:pt x="20561" y="17735"/>
                </a:cubicBezTo>
                <a:cubicBezTo>
                  <a:pt x="20469" y="17735"/>
                  <a:pt x="20366" y="17686"/>
                  <a:pt x="20287" y="17619"/>
                </a:cubicBezTo>
                <a:cubicBezTo>
                  <a:pt x="20227" y="17568"/>
                  <a:pt x="20179" y="17507"/>
                  <a:pt x="20159" y="17447"/>
                </a:cubicBezTo>
                <a:cubicBezTo>
                  <a:pt x="20159" y="17446"/>
                  <a:pt x="20159" y="17446"/>
                  <a:pt x="20159" y="17445"/>
                </a:cubicBezTo>
                <a:cubicBezTo>
                  <a:pt x="20152" y="17425"/>
                  <a:pt x="20150" y="17405"/>
                  <a:pt x="20150" y="17385"/>
                </a:cubicBezTo>
                <a:cubicBezTo>
                  <a:pt x="20150" y="17320"/>
                  <a:pt x="20116" y="17292"/>
                  <a:pt x="20040" y="17292"/>
                </a:cubicBezTo>
                <a:cubicBezTo>
                  <a:pt x="19887" y="17292"/>
                  <a:pt x="19795" y="17187"/>
                  <a:pt x="19843" y="17067"/>
                </a:cubicBezTo>
                <a:cubicBezTo>
                  <a:pt x="19863" y="17017"/>
                  <a:pt x="19909" y="16975"/>
                  <a:pt x="19945" y="16974"/>
                </a:cubicBezTo>
                <a:cubicBezTo>
                  <a:pt x="20004" y="16972"/>
                  <a:pt x="20006" y="16965"/>
                  <a:pt x="19957" y="16907"/>
                </a:cubicBezTo>
                <a:cubicBezTo>
                  <a:pt x="19940" y="16887"/>
                  <a:pt x="19929" y="16863"/>
                  <a:pt x="19921" y="16840"/>
                </a:cubicBezTo>
                <a:cubicBezTo>
                  <a:pt x="19920" y="16839"/>
                  <a:pt x="19915" y="16838"/>
                  <a:pt x="19914" y="16837"/>
                </a:cubicBezTo>
                <a:cubicBezTo>
                  <a:pt x="19914" y="16836"/>
                  <a:pt x="19916" y="16830"/>
                  <a:pt x="19916" y="16829"/>
                </a:cubicBezTo>
                <a:cubicBezTo>
                  <a:pt x="19909" y="16806"/>
                  <a:pt x="19907" y="16780"/>
                  <a:pt x="19908" y="16754"/>
                </a:cubicBezTo>
                <a:cubicBezTo>
                  <a:pt x="19908" y="16749"/>
                  <a:pt x="19906" y="16745"/>
                  <a:pt x="19906" y="16740"/>
                </a:cubicBezTo>
                <a:cubicBezTo>
                  <a:pt x="19909" y="16708"/>
                  <a:pt x="19919" y="16673"/>
                  <a:pt x="19934" y="16637"/>
                </a:cubicBezTo>
                <a:cubicBezTo>
                  <a:pt x="19938" y="16627"/>
                  <a:pt x="19944" y="16616"/>
                  <a:pt x="19949" y="16606"/>
                </a:cubicBezTo>
                <a:cubicBezTo>
                  <a:pt x="19962" y="16578"/>
                  <a:pt x="19975" y="16551"/>
                  <a:pt x="19993" y="16520"/>
                </a:cubicBezTo>
                <a:cubicBezTo>
                  <a:pt x="20032" y="16457"/>
                  <a:pt x="20065" y="16357"/>
                  <a:pt x="20085" y="16264"/>
                </a:cubicBezTo>
                <a:cubicBezTo>
                  <a:pt x="20082" y="16225"/>
                  <a:pt x="20074" y="16220"/>
                  <a:pt x="20051" y="16268"/>
                </a:cubicBezTo>
                <a:cubicBezTo>
                  <a:pt x="20031" y="16310"/>
                  <a:pt x="19954" y="16343"/>
                  <a:pt x="19880" y="16343"/>
                </a:cubicBezTo>
                <a:cubicBezTo>
                  <a:pt x="19854" y="16343"/>
                  <a:pt x="19843" y="16332"/>
                  <a:pt x="19825" y="16328"/>
                </a:cubicBezTo>
                <a:cubicBezTo>
                  <a:pt x="19816" y="16328"/>
                  <a:pt x="19809" y="16325"/>
                  <a:pt x="19800" y="16323"/>
                </a:cubicBezTo>
                <a:cubicBezTo>
                  <a:pt x="19788" y="16317"/>
                  <a:pt x="19769" y="16316"/>
                  <a:pt x="19760" y="16305"/>
                </a:cubicBezTo>
                <a:cubicBezTo>
                  <a:pt x="19755" y="16300"/>
                  <a:pt x="19751" y="16292"/>
                  <a:pt x="19748" y="16285"/>
                </a:cubicBezTo>
                <a:cubicBezTo>
                  <a:pt x="19741" y="16273"/>
                  <a:pt x="19736" y="16257"/>
                  <a:pt x="19731" y="16240"/>
                </a:cubicBezTo>
                <a:cubicBezTo>
                  <a:pt x="19729" y="16230"/>
                  <a:pt x="19725" y="16223"/>
                  <a:pt x="19723" y="16211"/>
                </a:cubicBezTo>
                <a:cubicBezTo>
                  <a:pt x="19722" y="16207"/>
                  <a:pt x="19722" y="16204"/>
                  <a:pt x="19721" y="16199"/>
                </a:cubicBezTo>
                <a:cubicBezTo>
                  <a:pt x="19707" y="16123"/>
                  <a:pt x="19711" y="16071"/>
                  <a:pt x="19727" y="16027"/>
                </a:cubicBezTo>
                <a:cubicBezTo>
                  <a:pt x="19728" y="16017"/>
                  <a:pt x="19727" y="16003"/>
                  <a:pt x="19729" y="15994"/>
                </a:cubicBezTo>
                <a:cubicBezTo>
                  <a:pt x="19741" y="15928"/>
                  <a:pt x="19769" y="15913"/>
                  <a:pt x="19816" y="15917"/>
                </a:cubicBezTo>
                <a:cubicBezTo>
                  <a:pt x="19820" y="15916"/>
                  <a:pt x="19823" y="15910"/>
                  <a:pt x="19827" y="15909"/>
                </a:cubicBezTo>
                <a:cubicBezTo>
                  <a:pt x="19827" y="15909"/>
                  <a:pt x="19827" y="15907"/>
                  <a:pt x="19827" y="15907"/>
                </a:cubicBezTo>
                <a:cubicBezTo>
                  <a:pt x="19868" y="15885"/>
                  <a:pt x="19919" y="15863"/>
                  <a:pt x="19986" y="15839"/>
                </a:cubicBezTo>
                <a:cubicBezTo>
                  <a:pt x="20118" y="15792"/>
                  <a:pt x="20246" y="15725"/>
                  <a:pt x="20268" y="15689"/>
                </a:cubicBezTo>
                <a:cubicBezTo>
                  <a:pt x="20270" y="15686"/>
                  <a:pt x="20269" y="15683"/>
                  <a:pt x="20270" y="15680"/>
                </a:cubicBezTo>
                <a:cubicBezTo>
                  <a:pt x="20271" y="15677"/>
                  <a:pt x="20270" y="15674"/>
                  <a:pt x="20270" y="15672"/>
                </a:cubicBezTo>
                <a:cubicBezTo>
                  <a:pt x="20270" y="15671"/>
                  <a:pt x="20270" y="15670"/>
                  <a:pt x="20270" y="15669"/>
                </a:cubicBezTo>
                <a:cubicBezTo>
                  <a:pt x="20255" y="15643"/>
                  <a:pt x="20249" y="15618"/>
                  <a:pt x="20243" y="15592"/>
                </a:cubicBezTo>
                <a:cubicBezTo>
                  <a:pt x="20226" y="15571"/>
                  <a:pt x="20204" y="15552"/>
                  <a:pt x="20173" y="15533"/>
                </a:cubicBezTo>
                <a:cubicBezTo>
                  <a:pt x="20167" y="15530"/>
                  <a:pt x="20157" y="15526"/>
                  <a:pt x="20150" y="15523"/>
                </a:cubicBezTo>
                <a:cubicBezTo>
                  <a:pt x="20071" y="15483"/>
                  <a:pt x="19965" y="15451"/>
                  <a:pt x="19848" y="15446"/>
                </a:cubicBezTo>
                <a:cubicBezTo>
                  <a:pt x="19760" y="15442"/>
                  <a:pt x="19694" y="15423"/>
                  <a:pt x="19651" y="15402"/>
                </a:cubicBezTo>
                <a:cubicBezTo>
                  <a:pt x="19615" y="15470"/>
                  <a:pt x="19546" y="15461"/>
                  <a:pt x="19443" y="15355"/>
                </a:cubicBezTo>
                <a:cubicBezTo>
                  <a:pt x="19370" y="15281"/>
                  <a:pt x="19350" y="15225"/>
                  <a:pt x="19365" y="15149"/>
                </a:cubicBezTo>
                <a:cubicBezTo>
                  <a:pt x="19376" y="15092"/>
                  <a:pt x="19393" y="14987"/>
                  <a:pt x="19402" y="14917"/>
                </a:cubicBezTo>
                <a:cubicBezTo>
                  <a:pt x="19417" y="14808"/>
                  <a:pt x="19413" y="14802"/>
                  <a:pt x="19371" y="14871"/>
                </a:cubicBezTo>
                <a:cubicBezTo>
                  <a:pt x="19331" y="14939"/>
                  <a:pt x="19305" y="15101"/>
                  <a:pt x="19306" y="15208"/>
                </a:cubicBezTo>
                <a:cubicBezTo>
                  <a:pt x="19311" y="15251"/>
                  <a:pt x="19317" y="15289"/>
                  <a:pt x="19326" y="15308"/>
                </a:cubicBezTo>
                <a:cubicBezTo>
                  <a:pt x="19328" y="15311"/>
                  <a:pt x="19325" y="15315"/>
                  <a:pt x="19326" y="15318"/>
                </a:cubicBezTo>
                <a:cubicBezTo>
                  <a:pt x="19340" y="15343"/>
                  <a:pt x="19341" y="15365"/>
                  <a:pt x="19328" y="15383"/>
                </a:cubicBezTo>
                <a:cubicBezTo>
                  <a:pt x="19327" y="15389"/>
                  <a:pt x="19331" y="15395"/>
                  <a:pt x="19329" y="15400"/>
                </a:cubicBezTo>
                <a:cubicBezTo>
                  <a:pt x="19327" y="15406"/>
                  <a:pt x="19302" y="15409"/>
                  <a:pt x="19290" y="15414"/>
                </a:cubicBezTo>
                <a:cubicBezTo>
                  <a:pt x="19286" y="15416"/>
                  <a:pt x="19280" y="15419"/>
                  <a:pt x="19275" y="15421"/>
                </a:cubicBezTo>
                <a:cubicBezTo>
                  <a:pt x="19224" y="15435"/>
                  <a:pt x="19144" y="15445"/>
                  <a:pt x="19040" y="15446"/>
                </a:cubicBezTo>
                <a:cubicBezTo>
                  <a:pt x="19001" y="15448"/>
                  <a:pt x="18990" y="15455"/>
                  <a:pt x="18944" y="15455"/>
                </a:cubicBezTo>
                <a:lnTo>
                  <a:pt x="18574" y="15455"/>
                </a:lnTo>
                <a:lnTo>
                  <a:pt x="18544" y="15289"/>
                </a:lnTo>
                <a:cubicBezTo>
                  <a:pt x="18525" y="15185"/>
                  <a:pt x="18518" y="15089"/>
                  <a:pt x="18515" y="14942"/>
                </a:cubicBezTo>
                <a:cubicBezTo>
                  <a:pt x="18515" y="14918"/>
                  <a:pt x="18512" y="14897"/>
                  <a:pt x="18513" y="14871"/>
                </a:cubicBezTo>
                <a:cubicBezTo>
                  <a:pt x="18515" y="14760"/>
                  <a:pt x="18514" y="14710"/>
                  <a:pt x="18514" y="14636"/>
                </a:cubicBezTo>
                <a:cubicBezTo>
                  <a:pt x="18515" y="14587"/>
                  <a:pt x="18514" y="14580"/>
                  <a:pt x="18514" y="14520"/>
                </a:cubicBezTo>
                <a:cubicBezTo>
                  <a:pt x="18515" y="14504"/>
                  <a:pt x="18516" y="14504"/>
                  <a:pt x="18516" y="14490"/>
                </a:cubicBezTo>
                <a:cubicBezTo>
                  <a:pt x="18515" y="14377"/>
                  <a:pt x="18510" y="14292"/>
                  <a:pt x="18499" y="14208"/>
                </a:cubicBezTo>
                <a:cubicBezTo>
                  <a:pt x="18490" y="14132"/>
                  <a:pt x="18495" y="14057"/>
                  <a:pt x="18509" y="14039"/>
                </a:cubicBezTo>
                <a:cubicBezTo>
                  <a:pt x="18516" y="14030"/>
                  <a:pt x="18521" y="13963"/>
                  <a:pt x="18524" y="13868"/>
                </a:cubicBezTo>
                <a:cubicBezTo>
                  <a:pt x="18518" y="13820"/>
                  <a:pt x="18514" y="13763"/>
                  <a:pt x="18516" y="13692"/>
                </a:cubicBezTo>
                <a:cubicBezTo>
                  <a:pt x="18528" y="13275"/>
                  <a:pt x="18517" y="12816"/>
                  <a:pt x="18497" y="12738"/>
                </a:cubicBezTo>
                <a:cubicBezTo>
                  <a:pt x="18487" y="12769"/>
                  <a:pt x="18477" y="12802"/>
                  <a:pt x="18471" y="12842"/>
                </a:cubicBezTo>
                <a:cubicBezTo>
                  <a:pt x="18465" y="12875"/>
                  <a:pt x="18460" y="12892"/>
                  <a:pt x="18454" y="12916"/>
                </a:cubicBezTo>
                <a:cubicBezTo>
                  <a:pt x="18408" y="13243"/>
                  <a:pt x="18363" y="13856"/>
                  <a:pt x="18378" y="14054"/>
                </a:cubicBezTo>
                <a:cubicBezTo>
                  <a:pt x="18390" y="14200"/>
                  <a:pt x="18384" y="14316"/>
                  <a:pt x="18365" y="14341"/>
                </a:cubicBezTo>
                <a:cubicBezTo>
                  <a:pt x="18316" y="14402"/>
                  <a:pt x="18267" y="14169"/>
                  <a:pt x="18267" y="13876"/>
                </a:cubicBezTo>
                <a:cubicBezTo>
                  <a:pt x="18267" y="13612"/>
                  <a:pt x="18245" y="13564"/>
                  <a:pt x="18182" y="13692"/>
                </a:cubicBezTo>
                <a:cubicBezTo>
                  <a:pt x="18155" y="13748"/>
                  <a:pt x="18134" y="13745"/>
                  <a:pt x="18096" y="13680"/>
                </a:cubicBezTo>
                <a:cubicBezTo>
                  <a:pt x="18052" y="13605"/>
                  <a:pt x="18064" y="13564"/>
                  <a:pt x="18204" y="13300"/>
                </a:cubicBezTo>
                <a:cubicBezTo>
                  <a:pt x="18211" y="13286"/>
                  <a:pt x="18213" y="13277"/>
                  <a:pt x="18219" y="13264"/>
                </a:cubicBezTo>
                <a:cubicBezTo>
                  <a:pt x="18202" y="13279"/>
                  <a:pt x="18186" y="13285"/>
                  <a:pt x="18175" y="13271"/>
                </a:cubicBezTo>
                <a:cubicBezTo>
                  <a:pt x="18151" y="13240"/>
                  <a:pt x="18155" y="13191"/>
                  <a:pt x="18191" y="13110"/>
                </a:cubicBezTo>
                <a:cubicBezTo>
                  <a:pt x="18220" y="13046"/>
                  <a:pt x="18234" y="12966"/>
                  <a:pt x="18225" y="12934"/>
                </a:cubicBezTo>
                <a:cubicBezTo>
                  <a:pt x="18215" y="12901"/>
                  <a:pt x="18235" y="12824"/>
                  <a:pt x="18269" y="12762"/>
                </a:cubicBezTo>
                <a:cubicBezTo>
                  <a:pt x="18302" y="12699"/>
                  <a:pt x="18329" y="12583"/>
                  <a:pt x="18329" y="12503"/>
                </a:cubicBezTo>
                <a:cubicBezTo>
                  <a:pt x="18329" y="12490"/>
                  <a:pt x="18332" y="12478"/>
                  <a:pt x="18335" y="12465"/>
                </a:cubicBezTo>
                <a:cubicBezTo>
                  <a:pt x="18335" y="12462"/>
                  <a:pt x="18336" y="12458"/>
                  <a:pt x="18336" y="12454"/>
                </a:cubicBezTo>
                <a:cubicBezTo>
                  <a:pt x="18336" y="12382"/>
                  <a:pt x="18357" y="12318"/>
                  <a:pt x="18386" y="12299"/>
                </a:cubicBezTo>
                <a:cubicBezTo>
                  <a:pt x="18390" y="12294"/>
                  <a:pt x="18392" y="12286"/>
                  <a:pt x="18395" y="12282"/>
                </a:cubicBezTo>
                <a:cubicBezTo>
                  <a:pt x="18417" y="12259"/>
                  <a:pt x="18423" y="12246"/>
                  <a:pt x="18429" y="12231"/>
                </a:cubicBezTo>
                <a:cubicBezTo>
                  <a:pt x="18432" y="12222"/>
                  <a:pt x="18434" y="12208"/>
                  <a:pt x="18436" y="12198"/>
                </a:cubicBezTo>
                <a:cubicBezTo>
                  <a:pt x="18433" y="12184"/>
                  <a:pt x="18429" y="12173"/>
                  <a:pt x="18411" y="12152"/>
                </a:cubicBezTo>
                <a:cubicBezTo>
                  <a:pt x="18334" y="12063"/>
                  <a:pt x="18341" y="11653"/>
                  <a:pt x="18422" y="11610"/>
                </a:cubicBezTo>
                <a:cubicBezTo>
                  <a:pt x="18463" y="11587"/>
                  <a:pt x="18483" y="11524"/>
                  <a:pt x="18483" y="11415"/>
                </a:cubicBezTo>
                <a:cubicBezTo>
                  <a:pt x="18483" y="11380"/>
                  <a:pt x="18489" y="11340"/>
                  <a:pt x="18494" y="11301"/>
                </a:cubicBezTo>
                <a:cubicBezTo>
                  <a:pt x="18495" y="11294"/>
                  <a:pt x="18495" y="11283"/>
                  <a:pt x="18496" y="11277"/>
                </a:cubicBezTo>
                <a:cubicBezTo>
                  <a:pt x="18505" y="11225"/>
                  <a:pt x="18517" y="11177"/>
                  <a:pt x="18531" y="11146"/>
                </a:cubicBezTo>
                <a:cubicBezTo>
                  <a:pt x="18553" y="11097"/>
                  <a:pt x="18568" y="10938"/>
                  <a:pt x="18581" y="10725"/>
                </a:cubicBezTo>
                <a:cubicBezTo>
                  <a:pt x="18589" y="10294"/>
                  <a:pt x="18589" y="9691"/>
                  <a:pt x="18572" y="9691"/>
                </a:cubicBezTo>
                <a:cubicBezTo>
                  <a:pt x="18561" y="9691"/>
                  <a:pt x="18545" y="9751"/>
                  <a:pt x="18535" y="9824"/>
                </a:cubicBezTo>
                <a:cubicBezTo>
                  <a:pt x="18526" y="9897"/>
                  <a:pt x="18504" y="9939"/>
                  <a:pt x="18486" y="9916"/>
                </a:cubicBezTo>
                <a:cubicBezTo>
                  <a:pt x="18437" y="9854"/>
                  <a:pt x="18457" y="8262"/>
                  <a:pt x="18507" y="8282"/>
                </a:cubicBezTo>
                <a:cubicBezTo>
                  <a:pt x="18530" y="8292"/>
                  <a:pt x="18545" y="8229"/>
                  <a:pt x="18545" y="8114"/>
                </a:cubicBezTo>
                <a:cubicBezTo>
                  <a:pt x="18545" y="8090"/>
                  <a:pt x="18548" y="8066"/>
                  <a:pt x="18550" y="8042"/>
                </a:cubicBezTo>
                <a:lnTo>
                  <a:pt x="18546" y="7783"/>
                </a:lnTo>
                <a:cubicBezTo>
                  <a:pt x="18544" y="7773"/>
                  <a:pt x="18543" y="7757"/>
                  <a:pt x="18540" y="7752"/>
                </a:cubicBezTo>
                <a:lnTo>
                  <a:pt x="18456" y="7777"/>
                </a:lnTo>
                <a:cubicBezTo>
                  <a:pt x="18404" y="7793"/>
                  <a:pt x="18376" y="7769"/>
                  <a:pt x="18353" y="7718"/>
                </a:cubicBezTo>
                <a:cubicBezTo>
                  <a:pt x="18320" y="7699"/>
                  <a:pt x="18298" y="7698"/>
                  <a:pt x="18298" y="7730"/>
                </a:cubicBezTo>
                <a:cubicBezTo>
                  <a:pt x="18298" y="7765"/>
                  <a:pt x="18266" y="7825"/>
                  <a:pt x="18226" y="7862"/>
                </a:cubicBezTo>
                <a:cubicBezTo>
                  <a:pt x="18170" y="7914"/>
                  <a:pt x="18156" y="7967"/>
                  <a:pt x="18168" y="8090"/>
                </a:cubicBezTo>
                <a:cubicBezTo>
                  <a:pt x="18180" y="8226"/>
                  <a:pt x="18188" y="8233"/>
                  <a:pt x="18212" y="8145"/>
                </a:cubicBezTo>
                <a:cubicBezTo>
                  <a:pt x="18262" y="7962"/>
                  <a:pt x="18298" y="8105"/>
                  <a:pt x="18298" y="8482"/>
                </a:cubicBezTo>
                <a:cubicBezTo>
                  <a:pt x="18298" y="8764"/>
                  <a:pt x="18284" y="8874"/>
                  <a:pt x="18238" y="8959"/>
                </a:cubicBezTo>
                <a:cubicBezTo>
                  <a:pt x="18167" y="9092"/>
                  <a:pt x="18113" y="9043"/>
                  <a:pt x="18113" y="8841"/>
                </a:cubicBezTo>
                <a:cubicBezTo>
                  <a:pt x="18113" y="8747"/>
                  <a:pt x="18091" y="8681"/>
                  <a:pt x="18051" y="8660"/>
                </a:cubicBezTo>
                <a:cubicBezTo>
                  <a:pt x="18012" y="8639"/>
                  <a:pt x="17996" y="8592"/>
                  <a:pt x="18007" y="8532"/>
                </a:cubicBezTo>
                <a:cubicBezTo>
                  <a:pt x="18029" y="8413"/>
                  <a:pt x="17976" y="8343"/>
                  <a:pt x="17827" y="8300"/>
                </a:cubicBezTo>
                <a:cubicBezTo>
                  <a:pt x="17762" y="8281"/>
                  <a:pt x="17729" y="8251"/>
                  <a:pt x="17718" y="8221"/>
                </a:cubicBezTo>
                <a:cubicBezTo>
                  <a:pt x="17613" y="8223"/>
                  <a:pt x="17523" y="8211"/>
                  <a:pt x="17515" y="8186"/>
                </a:cubicBezTo>
                <a:cubicBezTo>
                  <a:pt x="17506" y="8156"/>
                  <a:pt x="17414" y="8126"/>
                  <a:pt x="17311" y="8120"/>
                </a:cubicBezTo>
                <a:cubicBezTo>
                  <a:pt x="17108" y="8108"/>
                  <a:pt x="17002" y="8029"/>
                  <a:pt x="17002" y="7888"/>
                </a:cubicBezTo>
                <a:cubicBezTo>
                  <a:pt x="17002" y="7838"/>
                  <a:pt x="17032" y="7697"/>
                  <a:pt x="17068" y="7572"/>
                </a:cubicBezTo>
                <a:cubicBezTo>
                  <a:pt x="17116" y="7402"/>
                  <a:pt x="17143" y="7361"/>
                  <a:pt x="17172" y="7411"/>
                </a:cubicBezTo>
                <a:cubicBezTo>
                  <a:pt x="17250" y="7543"/>
                  <a:pt x="17372" y="7320"/>
                  <a:pt x="17372" y="7048"/>
                </a:cubicBezTo>
                <a:cubicBezTo>
                  <a:pt x="17372" y="6984"/>
                  <a:pt x="17394" y="6868"/>
                  <a:pt x="17421" y="6789"/>
                </a:cubicBezTo>
                <a:cubicBezTo>
                  <a:pt x="17463" y="6667"/>
                  <a:pt x="17478" y="6656"/>
                  <a:pt x="17520" y="6726"/>
                </a:cubicBezTo>
                <a:cubicBezTo>
                  <a:pt x="17547" y="6771"/>
                  <a:pt x="17539" y="6722"/>
                  <a:pt x="17501" y="6616"/>
                </a:cubicBezTo>
                <a:cubicBezTo>
                  <a:pt x="17459" y="6498"/>
                  <a:pt x="17451" y="6427"/>
                  <a:pt x="17456" y="6345"/>
                </a:cubicBezTo>
                <a:cubicBezTo>
                  <a:pt x="17455" y="6341"/>
                  <a:pt x="17455" y="6338"/>
                  <a:pt x="17455" y="6334"/>
                </a:cubicBezTo>
                <a:cubicBezTo>
                  <a:pt x="17422" y="6121"/>
                  <a:pt x="17377" y="5369"/>
                  <a:pt x="17392" y="5289"/>
                </a:cubicBezTo>
                <a:cubicBezTo>
                  <a:pt x="17396" y="5268"/>
                  <a:pt x="17384" y="5214"/>
                  <a:pt x="17370" y="5159"/>
                </a:cubicBezTo>
                <a:lnTo>
                  <a:pt x="17298" y="4990"/>
                </a:lnTo>
                <a:cubicBezTo>
                  <a:pt x="17226" y="4819"/>
                  <a:pt x="17170" y="4657"/>
                  <a:pt x="17162" y="4600"/>
                </a:cubicBezTo>
                <a:cubicBezTo>
                  <a:pt x="17134" y="4544"/>
                  <a:pt x="17106" y="4495"/>
                  <a:pt x="17088" y="4481"/>
                </a:cubicBezTo>
                <a:cubicBezTo>
                  <a:pt x="17054" y="4455"/>
                  <a:pt x="17012" y="4454"/>
                  <a:pt x="16992" y="4478"/>
                </a:cubicBezTo>
                <a:cubicBezTo>
                  <a:pt x="16942" y="4543"/>
                  <a:pt x="16848" y="4548"/>
                  <a:pt x="16829" y="4488"/>
                </a:cubicBezTo>
                <a:cubicBezTo>
                  <a:pt x="16821" y="4459"/>
                  <a:pt x="16828" y="4385"/>
                  <a:pt x="16845" y="4320"/>
                </a:cubicBezTo>
                <a:cubicBezTo>
                  <a:pt x="16884" y="4172"/>
                  <a:pt x="16815" y="3947"/>
                  <a:pt x="16704" y="3861"/>
                </a:cubicBezTo>
                <a:cubicBezTo>
                  <a:pt x="16690" y="3849"/>
                  <a:pt x="16681" y="3833"/>
                  <a:pt x="16672" y="3819"/>
                </a:cubicBezTo>
                <a:cubicBezTo>
                  <a:pt x="16635" y="3801"/>
                  <a:pt x="16605" y="3782"/>
                  <a:pt x="16542" y="3769"/>
                </a:cubicBezTo>
                <a:cubicBezTo>
                  <a:pt x="16495" y="3760"/>
                  <a:pt x="16458" y="3753"/>
                  <a:pt x="16425" y="3752"/>
                </a:cubicBezTo>
                <a:close/>
                <a:moveTo>
                  <a:pt x="20195" y="5272"/>
                </a:moveTo>
                <a:cubicBezTo>
                  <a:pt x="20183" y="5269"/>
                  <a:pt x="20171" y="5273"/>
                  <a:pt x="20158" y="5285"/>
                </a:cubicBezTo>
                <a:cubicBezTo>
                  <a:pt x="20146" y="5298"/>
                  <a:pt x="20132" y="5319"/>
                  <a:pt x="20120" y="5351"/>
                </a:cubicBezTo>
                <a:cubicBezTo>
                  <a:pt x="20106" y="5385"/>
                  <a:pt x="20088" y="5406"/>
                  <a:pt x="20060" y="5414"/>
                </a:cubicBezTo>
                <a:cubicBezTo>
                  <a:pt x="20059" y="5415"/>
                  <a:pt x="20056" y="5414"/>
                  <a:pt x="20054" y="5414"/>
                </a:cubicBezTo>
                <a:cubicBezTo>
                  <a:pt x="20027" y="5421"/>
                  <a:pt x="19994" y="5419"/>
                  <a:pt x="19946" y="5406"/>
                </a:cubicBezTo>
                <a:cubicBezTo>
                  <a:pt x="19915" y="5397"/>
                  <a:pt x="19893" y="5396"/>
                  <a:pt x="19873" y="5397"/>
                </a:cubicBezTo>
                <a:cubicBezTo>
                  <a:pt x="19865" y="5397"/>
                  <a:pt x="19858" y="5398"/>
                  <a:pt x="19850" y="5398"/>
                </a:cubicBezTo>
                <a:cubicBezTo>
                  <a:pt x="19833" y="5403"/>
                  <a:pt x="19824" y="5416"/>
                  <a:pt x="19818" y="5436"/>
                </a:cubicBezTo>
                <a:cubicBezTo>
                  <a:pt x="19818" y="5436"/>
                  <a:pt x="19817" y="5436"/>
                  <a:pt x="19817" y="5437"/>
                </a:cubicBezTo>
                <a:cubicBezTo>
                  <a:pt x="19818" y="5457"/>
                  <a:pt x="19820" y="5482"/>
                  <a:pt x="19825" y="5516"/>
                </a:cubicBezTo>
                <a:cubicBezTo>
                  <a:pt x="19830" y="5549"/>
                  <a:pt x="19843" y="5600"/>
                  <a:pt x="19852" y="5645"/>
                </a:cubicBezTo>
                <a:cubicBezTo>
                  <a:pt x="19858" y="5675"/>
                  <a:pt x="19862" y="5685"/>
                  <a:pt x="19870" y="5724"/>
                </a:cubicBezTo>
                <a:cubicBezTo>
                  <a:pt x="19904" y="5902"/>
                  <a:pt x="19906" y="5904"/>
                  <a:pt x="19967" y="5790"/>
                </a:cubicBezTo>
                <a:cubicBezTo>
                  <a:pt x="20035" y="5665"/>
                  <a:pt x="20099" y="5706"/>
                  <a:pt x="20162" y="5911"/>
                </a:cubicBezTo>
                <a:cubicBezTo>
                  <a:pt x="20187" y="5993"/>
                  <a:pt x="20180" y="6047"/>
                  <a:pt x="20130" y="6150"/>
                </a:cubicBezTo>
                <a:cubicBezTo>
                  <a:pt x="20075" y="6261"/>
                  <a:pt x="20053" y="6272"/>
                  <a:pt x="19998" y="6212"/>
                </a:cubicBezTo>
                <a:cubicBezTo>
                  <a:pt x="19936" y="6143"/>
                  <a:pt x="19903" y="6163"/>
                  <a:pt x="19887" y="6265"/>
                </a:cubicBezTo>
                <a:cubicBezTo>
                  <a:pt x="19884" y="6291"/>
                  <a:pt x="19881" y="6305"/>
                  <a:pt x="19878" y="6334"/>
                </a:cubicBezTo>
                <a:cubicBezTo>
                  <a:pt x="19875" y="6390"/>
                  <a:pt x="19874" y="6459"/>
                  <a:pt x="19876" y="6546"/>
                </a:cubicBezTo>
                <a:cubicBezTo>
                  <a:pt x="19878" y="6630"/>
                  <a:pt x="19875" y="6662"/>
                  <a:pt x="19874" y="6709"/>
                </a:cubicBezTo>
                <a:cubicBezTo>
                  <a:pt x="19878" y="6715"/>
                  <a:pt x="19882" y="6719"/>
                  <a:pt x="19886" y="6726"/>
                </a:cubicBezTo>
                <a:cubicBezTo>
                  <a:pt x="19908" y="6736"/>
                  <a:pt x="19963" y="6744"/>
                  <a:pt x="20038" y="6746"/>
                </a:cubicBezTo>
                <a:cubicBezTo>
                  <a:pt x="20057" y="6745"/>
                  <a:pt x="20073" y="6743"/>
                  <a:pt x="20089" y="6746"/>
                </a:cubicBezTo>
                <a:cubicBezTo>
                  <a:pt x="20190" y="6744"/>
                  <a:pt x="20254" y="6728"/>
                  <a:pt x="20288" y="6653"/>
                </a:cubicBezTo>
                <a:cubicBezTo>
                  <a:pt x="20298" y="6612"/>
                  <a:pt x="20307" y="6566"/>
                  <a:pt x="20315" y="6508"/>
                </a:cubicBezTo>
                <a:cubicBezTo>
                  <a:pt x="20317" y="6488"/>
                  <a:pt x="20320" y="6471"/>
                  <a:pt x="20322" y="6449"/>
                </a:cubicBezTo>
                <a:cubicBezTo>
                  <a:pt x="20325" y="6431"/>
                  <a:pt x="20325" y="6404"/>
                  <a:pt x="20327" y="6384"/>
                </a:cubicBezTo>
                <a:cubicBezTo>
                  <a:pt x="20330" y="6312"/>
                  <a:pt x="20333" y="6240"/>
                  <a:pt x="20334" y="6137"/>
                </a:cubicBezTo>
                <a:cubicBezTo>
                  <a:pt x="20334" y="5974"/>
                  <a:pt x="20328" y="5828"/>
                  <a:pt x="20317" y="5704"/>
                </a:cubicBezTo>
                <a:cubicBezTo>
                  <a:pt x="20305" y="5580"/>
                  <a:pt x="20288" y="5478"/>
                  <a:pt x="20268" y="5403"/>
                </a:cubicBezTo>
                <a:cubicBezTo>
                  <a:pt x="20260" y="5379"/>
                  <a:pt x="20252" y="5349"/>
                  <a:pt x="20243" y="5331"/>
                </a:cubicBezTo>
                <a:cubicBezTo>
                  <a:pt x="20228" y="5299"/>
                  <a:pt x="20211" y="5283"/>
                  <a:pt x="20195" y="5272"/>
                </a:cubicBezTo>
                <a:close/>
                <a:moveTo>
                  <a:pt x="15336" y="6017"/>
                </a:moveTo>
                <a:cubicBezTo>
                  <a:pt x="15319" y="6017"/>
                  <a:pt x="15305" y="6062"/>
                  <a:pt x="15305" y="6116"/>
                </a:cubicBezTo>
                <a:cubicBezTo>
                  <a:pt x="15305" y="6168"/>
                  <a:pt x="15318" y="6192"/>
                  <a:pt x="15334" y="6175"/>
                </a:cubicBezTo>
                <a:cubicBezTo>
                  <a:pt x="15343" y="6148"/>
                  <a:pt x="15353" y="6115"/>
                  <a:pt x="15364" y="6065"/>
                </a:cubicBezTo>
                <a:cubicBezTo>
                  <a:pt x="15361" y="6039"/>
                  <a:pt x="15351" y="6017"/>
                  <a:pt x="15336" y="6017"/>
                </a:cubicBezTo>
                <a:close/>
                <a:moveTo>
                  <a:pt x="15159" y="6104"/>
                </a:moveTo>
                <a:cubicBezTo>
                  <a:pt x="15156" y="6111"/>
                  <a:pt x="15154" y="6133"/>
                  <a:pt x="15154" y="6170"/>
                </a:cubicBezTo>
                <a:cubicBezTo>
                  <a:pt x="15152" y="6237"/>
                  <a:pt x="15159" y="6274"/>
                  <a:pt x="15169" y="6253"/>
                </a:cubicBezTo>
                <a:cubicBezTo>
                  <a:pt x="15180" y="6232"/>
                  <a:pt x="15181" y="6178"/>
                  <a:pt x="15172" y="6132"/>
                </a:cubicBezTo>
                <a:cubicBezTo>
                  <a:pt x="15167" y="6107"/>
                  <a:pt x="15163" y="6098"/>
                  <a:pt x="15159" y="6104"/>
                </a:cubicBezTo>
                <a:close/>
                <a:moveTo>
                  <a:pt x="18894" y="6372"/>
                </a:moveTo>
                <a:cubicBezTo>
                  <a:pt x="18891" y="6386"/>
                  <a:pt x="18889" y="6418"/>
                  <a:pt x="18889" y="6461"/>
                </a:cubicBezTo>
                <a:cubicBezTo>
                  <a:pt x="18889" y="6480"/>
                  <a:pt x="18891" y="6486"/>
                  <a:pt x="18891" y="6499"/>
                </a:cubicBezTo>
                <a:cubicBezTo>
                  <a:pt x="18894" y="6512"/>
                  <a:pt x="18898" y="6517"/>
                  <a:pt x="18903" y="6507"/>
                </a:cubicBezTo>
                <a:cubicBezTo>
                  <a:pt x="18910" y="6493"/>
                  <a:pt x="18907" y="6457"/>
                  <a:pt x="18905" y="6425"/>
                </a:cubicBezTo>
                <a:cubicBezTo>
                  <a:pt x="18904" y="6411"/>
                  <a:pt x="18907" y="6395"/>
                  <a:pt x="18905" y="6384"/>
                </a:cubicBezTo>
                <a:cubicBezTo>
                  <a:pt x="18905" y="6383"/>
                  <a:pt x="18905" y="6383"/>
                  <a:pt x="18905" y="6382"/>
                </a:cubicBezTo>
                <a:cubicBezTo>
                  <a:pt x="18905" y="6380"/>
                  <a:pt x="18904" y="6381"/>
                  <a:pt x="18904" y="6380"/>
                </a:cubicBezTo>
                <a:cubicBezTo>
                  <a:pt x="18900" y="6364"/>
                  <a:pt x="18896" y="6359"/>
                  <a:pt x="18894" y="6372"/>
                </a:cubicBezTo>
                <a:close/>
                <a:moveTo>
                  <a:pt x="18452" y="6809"/>
                </a:moveTo>
                <a:cubicBezTo>
                  <a:pt x="18421" y="6842"/>
                  <a:pt x="18400" y="6978"/>
                  <a:pt x="18414" y="7121"/>
                </a:cubicBezTo>
                <a:cubicBezTo>
                  <a:pt x="18430" y="7293"/>
                  <a:pt x="18434" y="7297"/>
                  <a:pt x="18473" y="7188"/>
                </a:cubicBezTo>
                <a:cubicBezTo>
                  <a:pt x="18502" y="7105"/>
                  <a:pt x="18512" y="7004"/>
                  <a:pt x="18509" y="6925"/>
                </a:cubicBezTo>
                <a:cubicBezTo>
                  <a:pt x="18508" y="6915"/>
                  <a:pt x="18508" y="6904"/>
                  <a:pt x="18507" y="6894"/>
                </a:cubicBezTo>
                <a:cubicBezTo>
                  <a:pt x="18504" y="6876"/>
                  <a:pt x="18502" y="6862"/>
                  <a:pt x="18498" y="6843"/>
                </a:cubicBezTo>
                <a:cubicBezTo>
                  <a:pt x="18495" y="6833"/>
                  <a:pt x="18492" y="6820"/>
                  <a:pt x="18487" y="6813"/>
                </a:cubicBezTo>
                <a:cubicBezTo>
                  <a:pt x="18475" y="6798"/>
                  <a:pt x="18463" y="6798"/>
                  <a:pt x="18452" y="6809"/>
                </a:cubicBezTo>
                <a:close/>
                <a:moveTo>
                  <a:pt x="18003" y="7063"/>
                </a:moveTo>
                <a:cubicBezTo>
                  <a:pt x="17998" y="7071"/>
                  <a:pt x="17994" y="7086"/>
                  <a:pt x="17992" y="7106"/>
                </a:cubicBezTo>
                <a:cubicBezTo>
                  <a:pt x="18000" y="7145"/>
                  <a:pt x="18013" y="7166"/>
                  <a:pt x="18030" y="7169"/>
                </a:cubicBezTo>
                <a:cubicBezTo>
                  <a:pt x="18032" y="7164"/>
                  <a:pt x="18033" y="7167"/>
                  <a:pt x="18035" y="7161"/>
                </a:cubicBezTo>
                <a:cubicBezTo>
                  <a:pt x="18045" y="7129"/>
                  <a:pt x="18039" y="7085"/>
                  <a:pt x="18021" y="7063"/>
                </a:cubicBezTo>
                <a:cubicBezTo>
                  <a:pt x="18014" y="7054"/>
                  <a:pt x="18008" y="7055"/>
                  <a:pt x="18003" y="7063"/>
                </a:cubicBezTo>
                <a:close/>
                <a:moveTo>
                  <a:pt x="20177" y="7448"/>
                </a:moveTo>
                <a:cubicBezTo>
                  <a:pt x="20124" y="7455"/>
                  <a:pt x="20103" y="7461"/>
                  <a:pt x="20081" y="7469"/>
                </a:cubicBezTo>
                <a:cubicBezTo>
                  <a:pt x="20043" y="7492"/>
                  <a:pt x="20035" y="7517"/>
                  <a:pt x="20069" y="7569"/>
                </a:cubicBezTo>
                <a:cubicBezTo>
                  <a:pt x="20069" y="7570"/>
                  <a:pt x="20070" y="7571"/>
                  <a:pt x="20071" y="7572"/>
                </a:cubicBezTo>
                <a:cubicBezTo>
                  <a:pt x="20075" y="7578"/>
                  <a:pt x="20077" y="7580"/>
                  <a:pt x="20080" y="7585"/>
                </a:cubicBezTo>
                <a:cubicBezTo>
                  <a:pt x="20106" y="7623"/>
                  <a:pt x="20124" y="7645"/>
                  <a:pt x="20138" y="7648"/>
                </a:cubicBezTo>
                <a:cubicBezTo>
                  <a:pt x="20140" y="7649"/>
                  <a:pt x="20141" y="7651"/>
                  <a:pt x="20143" y="7651"/>
                </a:cubicBezTo>
                <a:cubicBezTo>
                  <a:pt x="20143" y="7650"/>
                  <a:pt x="20143" y="7649"/>
                  <a:pt x="20144" y="7647"/>
                </a:cubicBezTo>
                <a:cubicBezTo>
                  <a:pt x="20178" y="7573"/>
                  <a:pt x="20188" y="7537"/>
                  <a:pt x="20194" y="7502"/>
                </a:cubicBezTo>
                <a:cubicBezTo>
                  <a:pt x="20192" y="7486"/>
                  <a:pt x="20183" y="7466"/>
                  <a:pt x="20177" y="7448"/>
                </a:cubicBezTo>
                <a:close/>
                <a:moveTo>
                  <a:pt x="21247" y="7814"/>
                </a:moveTo>
                <a:cubicBezTo>
                  <a:pt x="21243" y="7812"/>
                  <a:pt x="21240" y="7815"/>
                  <a:pt x="21238" y="7824"/>
                </a:cubicBezTo>
                <a:cubicBezTo>
                  <a:pt x="21235" y="7833"/>
                  <a:pt x="21235" y="7866"/>
                  <a:pt x="21234" y="7885"/>
                </a:cubicBezTo>
                <a:cubicBezTo>
                  <a:pt x="21234" y="8010"/>
                  <a:pt x="21237" y="8075"/>
                  <a:pt x="21246" y="8069"/>
                </a:cubicBezTo>
                <a:cubicBezTo>
                  <a:pt x="21251" y="8062"/>
                  <a:pt x="21254" y="8058"/>
                  <a:pt x="21263" y="8027"/>
                </a:cubicBezTo>
                <a:cubicBezTo>
                  <a:pt x="21263" y="8026"/>
                  <a:pt x="21264" y="8024"/>
                  <a:pt x="21264" y="8023"/>
                </a:cubicBezTo>
                <a:cubicBezTo>
                  <a:pt x="21274" y="7988"/>
                  <a:pt x="21278" y="7949"/>
                  <a:pt x="21279" y="7906"/>
                </a:cubicBezTo>
                <a:cubicBezTo>
                  <a:pt x="21277" y="7882"/>
                  <a:pt x="21274" y="7858"/>
                  <a:pt x="21263" y="7836"/>
                </a:cubicBezTo>
                <a:cubicBezTo>
                  <a:pt x="21257" y="7824"/>
                  <a:pt x="21252" y="7816"/>
                  <a:pt x="21247" y="7814"/>
                </a:cubicBezTo>
                <a:close/>
                <a:moveTo>
                  <a:pt x="15394" y="7854"/>
                </a:moveTo>
                <a:cubicBezTo>
                  <a:pt x="15377" y="7854"/>
                  <a:pt x="15372" y="7884"/>
                  <a:pt x="15383" y="7918"/>
                </a:cubicBezTo>
                <a:cubicBezTo>
                  <a:pt x="15393" y="7953"/>
                  <a:pt x="15415" y="7981"/>
                  <a:pt x="15432" y="7981"/>
                </a:cubicBezTo>
                <a:cubicBezTo>
                  <a:pt x="15449" y="7981"/>
                  <a:pt x="15454" y="7953"/>
                  <a:pt x="15444" y="7918"/>
                </a:cubicBezTo>
                <a:cubicBezTo>
                  <a:pt x="15434" y="7884"/>
                  <a:pt x="15411" y="7854"/>
                  <a:pt x="15394" y="7854"/>
                </a:cubicBezTo>
                <a:close/>
                <a:moveTo>
                  <a:pt x="21238" y="8258"/>
                </a:moveTo>
                <a:cubicBezTo>
                  <a:pt x="21235" y="8265"/>
                  <a:pt x="21233" y="8287"/>
                  <a:pt x="21232" y="8324"/>
                </a:cubicBezTo>
                <a:cubicBezTo>
                  <a:pt x="21231" y="8391"/>
                  <a:pt x="21238" y="8428"/>
                  <a:pt x="21248" y="8407"/>
                </a:cubicBezTo>
                <a:cubicBezTo>
                  <a:pt x="21258" y="8386"/>
                  <a:pt x="21260" y="8332"/>
                  <a:pt x="21251" y="8286"/>
                </a:cubicBezTo>
                <a:cubicBezTo>
                  <a:pt x="21246" y="8261"/>
                  <a:pt x="21241" y="8251"/>
                  <a:pt x="21238" y="8258"/>
                </a:cubicBezTo>
                <a:close/>
                <a:moveTo>
                  <a:pt x="21240" y="8609"/>
                </a:moveTo>
                <a:cubicBezTo>
                  <a:pt x="21239" y="8617"/>
                  <a:pt x="21238" y="8645"/>
                  <a:pt x="21238" y="8668"/>
                </a:cubicBezTo>
                <a:cubicBezTo>
                  <a:pt x="21238" y="8689"/>
                  <a:pt x="21239" y="8749"/>
                  <a:pt x="21240" y="8759"/>
                </a:cubicBezTo>
                <a:cubicBezTo>
                  <a:pt x="21240" y="8761"/>
                  <a:pt x="21240" y="8766"/>
                  <a:pt x="21240" y="8767"/>
                </a:cubicBezTo>
                <a:cubicBezTo>
                  <a:pt x="21241" y="8769"/>
                  <a:pt x="21242" y="8765"/>
                  <a:pt x="21242" y="8766"/>
                </a:cubicBezTo>
                <a:cubicBezTo>
                  <a:pt x="21244" y="8771"/>
                  <a:pt x="21248" y="8733"/>
                  <a:pt x="21250" y="8720"/>
                </a:cubicBezTo>
                <a:cubicBezTo>
                  <a:pt x="21251" y="8691"/>
                  <a:pt x="21253" y="8660"/>
                  <a:pt x="21250" y="8630"/>
                </a:cubicBezTo>
                <a:cubicBezTo>
                  <a:pt x="21247" y="8606"/>
                  <a:pt x="21243" y="8596"/>
                  <a:pt x="21240" y="8609"/>
                </a:cubicBezTo>
                <a:close/>
                <a:moveTo>
                  <a:pt x="19308" y="8638"/>
                </a:moveTo>
                <a:cubicBezTo>
                  <a:pt x="19301" y="8631"/>
                  <a:pt x="19290" y="8644"/>
                  <a:pt x="19272" y="8674"/>
                </a:cubicBezTo>
                <a:cubicBezTo>
                  <a:pt x="19269" y="8680"/>
                  <a:pt x="19268" y="8687"/>
                  <a:pt x="19265" y="8693"/>
                </a:cubicBezTo>
                <a:cubicBezTo>
                  <a:pt x="19269" y="8754"/>
                  <a:pt x="19280" y="8805"/>
                  <a:pt x="19292" y="8805"/>
                </a:cubicBezTo>
                <a:cubicBezTo>
                  <a:pt x="19304" y="8805"/>
                  <a:pt x="19312" y="8760"/>
                  <a:pt x="19314" y="8704"/>
                </a:cubicBezTo>
                <a:cubicBezTo>
                  <a:pt x="19314" y="8673"/>
                  <a:pt x="19313" y="8644"/>
                  <a:pt x="19308" y="8638"/>
                </a:cubicBezTo>
                <a:close/>
                <a:moveTo>
                  <a:pt x="21243" y="9330"/>
                </a:moveTo>
                <a:cubicBezTo>
                  <a:pt x="21239" y="9343"/>
                  <a:pt x="21236" y="9366"/>
                  <a:pt x="21236" y="9438"/>
                </a:cubicBezTo>
                <a:cubicBezTo>
                  <a:pt x="21236" y="9471"/>
                  <a:pt x="21237" y="9484"/>
                  <a:pt x="21238" y="9506"/>
                </a:cubicBezTo>
                <a:cubicBezTo>
                  <a:pt x="21239" y="9528"/>
                  <a:pt x="21240" y="9545"/>
                  <a:pt x="21241" y="9567"/>
                </a:cubicBezTo>
                <a:cubicBezTo>
                  <a:pt x="21243" y="9579"/>
                  <a:pt x="21247" y="9575"/>
                  <a:pt x="21251" y="9549"/>
                </a:cubicBezTo>
                <a:cubicBezTo>
                  <a:pt x="21256" y="9506"/>
                  <a:pt x="21253" y="9448"/>
                  <a:pt x="21251" y="9394"/>
                </a:cubicBezTo>
                <a:cubicBezTo>
                  <a:pt x="21248" y="9375"/>
                  <a:pt x="21245" y="9338"/>
                  <a:pt x="21243" y="9330"/>
                </a:cubicBezTo>
                <a:close/>
                <a:moveTo>
                  <a:pt x="18728" y="10783"/>
                </a:moveTo>
                <a:cubicBezTo>
                  <a:pt x="18709" y="10793"/>
                  <a:pt x="18691" y="10844"/>
                  <a:pt x="18680" y="10913"/>
                </a:cubicBezTo>
                <a:cubicBezTo>
                  <a:pt x="18679" y="10931"/>
                  <a:pt x="18678" y="10945"/>
                  <a:pt x="18677" y="10962"/>
                </a:cubicBezTo>
                <a:cubicBezTo>
                  <a:pt x="18677" y="11007"/>
                  <a:pt x="18678" y="11058"/>
                  <a:pt x="18678" y="11109"/>
                </a:cubicBezTo>
                <a:cubicBezTo>
                  <a:pt x="18686" y="11111"/>
                  <a:pt x="18699" y="11087"/>
                  <a:pt x="18728" y="11014"/>
                </a:cubicBezTo>
                <a:cubicBezTo>
                  <a:pt x="18767" y="10916"/>
                  <a:pt x="18777" y="10841"/>
                  <a:pt x="18757" y="10800"/>
                </a:cubicBezTo>
                <a:cubicBezTo>
                  <a:pt x="18748" y="10781"/>
                  <a:pt x="18738" y="10777"/>
                  <a:pt x="18728" y="10783"/>
                </a:cubicBezTo>
                <a:close/>
                <a:moveTo>
                  <a:pt x="18758" y="11483"/>
                </a:moveTo>
                <a:cubicBezTo>
                  <a:pt x="18748" y="11484"/>
                  <a:pt x="18737" y="11489"/>
                  <a:pt x="18727" y="11501"/>
                </a:cubicBezTo>
                <a:cubicBezTo>
                  <a:pt x="18703" y="11531"/>
                  <a:pt x="18706" y="11561"/>
                  <a:pt x="18735" y="11599"/>
                </a:cubicBezTo>
                <a:cubicBezTo>
                  <a:pt x="18790" y="11671"/>
                  <a:pt x="18823" y="11670"/>
                  <a:pt x="18823" y="11596"/>
                </a:cubicBezTo>
                <a:cubicBezTo>
                  <a:pt x="18823" y="11530"/>
                  <a:pt x="18791" y="11482"/>
                  <a:pt x="18758" y="11483"/>
                </a:cubicBezTo>
                <a:close/>
                <a:moveTo>
                  <a:pt x="21021" y="12195"/>
                </a:moveTo>
                <a:cubicBezTo>
                  <a:pt x="21000" y="12190"/>
                  <a:pt x="20983" y="12193"/>
                  <a:pt x="20973" y="12206"/>
                </a:cubicBezTo>
                <a:cubicBezTo>
                  <a:pt x="20951" y="12234"/>
                  <a:pt x="20966" y="12264"/>
                  <a:pt x="21014" y="12288"/>
                </a:cubicBezTo>
                <a:cubicBezTo>
                  <a:pt x="21056" y="12308"/>
                  <a:pt x="21091" y="12369"/>
                  <a:pt x="21092" y="12419"/>
                </a:cubicBezTo>
                <a:cubicBezTo>
                  <a:pt x="21092" y="12470"/>
                  <a:pt x="21103" y="12546"/>
                  <a:pt x="21117" y="12590"/>
                </a:cubicBezTo>
                <a:cubicBezTo>
                  <a:pt x="21135" y="12649"/>
                  <a:pt x="21147" y="12672"/>
                  <a:pt x="21155" y="12658"/>
                </a:cubicBezTo>
                <a:cubicBezTo>
                  <a:pt x="21156" y="12647"/>
                  <a:pt x="21156" y="12655"/>
                  <a:pt x="21157" y="12641"/>
                </a:cubicBezTo>
                <a:cubicBezTo>
                  <a:pt x="21159" y="12636"/>
                  <a:pt x="21159" y="12613"/>
                  <a:pt x="21160" y="12603"/>
                </a:cubicBezTo>
                <a:cubicBezTo>
                  <a:pt x="21163" y="12541"/>
                  <a:pt x="21162" y="12477"/>
                  <a:pt x="21158" y="12421"/>
                </a:cubicBezTo>
                <a:cubicBezTo>
                  <a:pt x="21158" y="12402"/>
                  <a:pt x="21156" y="12395"/>
                  <a:pt x="21155" y="12378"/>
                </a:cubicBezTo>
                <a:cubicBezTo>
                  <a:pt x="21155" y="12376"/>
                  <a:pt x="21155" y="12373"/>
                  <a:pt x="21155" y="12371"/>
                </a:cubicBezTo>
                <a:cubicBezTo>
                  <a:pt x="21153" y="12353"/>
                  <a:pt x="21150" y="12343"/>
                  <a:pt x="21147" y="12328"/>
                </a:cubicBezTo>
                <a:cubicBezTo>
                  <a:pt x="21135" y="12290"/>
                  <a:pt x="21117" y="12262"/>
                  <a:pt x="21089" y="12235"/>
                </a:cubicBezTo>
                <a:cubicBezTo>
                  <a:pt x="21067" y="12215"/>
                  <a:pt x="21042" y="12200"/>
                  <a:pt x="21021" y="12195"/>
                </a:cubicBezTo>
                <a:close/>
                <a:moveTo>
                  <a:pt x="18823" y="12511"/>
                </a:moveTo>
                <a:cubicBezTo>
                  <a:pt x="18810" y="12527"/>
                  <a:pt x="18804" y="12556"/>
                  <a:pt x="18800" y="12583"/>
                </a:cubicBezTo>
                <a:cubicBezTo>
                  <a:pt x="18800" y="12584"/>
                  <a:pt x="18800" y="12585"/>
                  <a:pt x="18800" y="12586"/>
                </a:cubicBezTo>
                <a:cubicBezTo>
                  <a:pt x="18797" y="12613"/>
                  <a:pt x="18797" y="12621"/>
                  <a:pt x="18797" y="12632"/>
                </a:cubicBezTo>
                <a:cubicBezTo>
                  <a:pt x="18803" y="12671"/>
                  <a:pt x="18818" y="12658"/>
                  <a:pt x="18834" y="12570"/>
                </a:cubicBezTo>
                <a:cubicBezTo>
                  <a:pt x="18845" y="12513"/>
                  <a:pt x="18840" y="12489"/>
                  <a:pt x="18823" y="12511"/>
                </a:cubicBezTo>
                <a:close/>
                <a:moveTo>
                  <a:pt x="21315" y="12575"/>
                </a:moveTo>
                <a:cubicBezTo>
                  <a:pt x="21302" y="12574"/>
                  <a:pt x="21291" y="12604"/>
                  <a:pt x="21291" y="12662"/>
                </a:cubicBezTo>
                <a:cubicBezTo>
                  <a:pt x="21291" y="12663"/>
                  <a:pt x="21291" y="12664"/>
                  <a:pt x="21291" y="12665"/>
                </a:cubicBezTo>
                <a:cubicBezTo>
                  <a:pt x="21291" y="12687"/>
                  <a:pt x="21294" y="12684"/>
                  <a:pt x="21295" y="12700"/>
                </a:cubicBezTo>
                <a:cubicBezTo>
                  <a:pt x="21296" y="12726"/>
                  <a:pt x="21297" y="12746"/>
                  <a:pt x="21300" y="12758"/>
                </a:cubicBezTo>
                <a:cubicBezTo>
                  <a:pt x="21302" y="12768"/>
                  <a:pt x="21306" y="12768"/>
                  <a:pt x="21309" y="12774"/>
                </a:cubicBezTo>
                <a:cubicBezTo>
                  <a:pt x="21316" y="12769"/>
                  <a:pt x="21323" y="12756"/>
                  <a:pt x="21333" y="12703"/>
                </a:cubicBezTo>
                <a:cubicBezTo>
                  <a:pt x="21335" y="12694"/>
                  <a:pt x="21333" y="12684"/>
                  <a:pt x="21334" y="12675"/>
                </a:cubicBezTo>
                <a:cubicBezTo>
                  <a:pt x="21330" y="12639"/>
                  <a:pt x="21326" y="12601"/>
                  <a:pt x="21315" y="12575"/>
                </a:cubicBezTo>
                <a:close/>
                <a:moveTo>
                  <a:pt x="20651" y="12821"/>
                </a:moveTo>
                <a:cubicBezTo>
                  <a:pt x="20635" y="12818"/>
                  <a:pt x="20630" y="12824"/>
                  <a:pt x="20619" y="12826"/>
                </a:cubicBezTo>
                <a:cubicBezTo>
                  <a:pt x="20628" y="12840"/>
                  <a:pt x="20670" y="12885"/>
                  <a:pt x="20763" y="12971"/>
                </a:cubicBezTo>
                <a:cubicBezTo>
                  <a:pt x="20843" y="13024"/>
                  <a:pt x="20893" y="13048"/>
                  <a:pt x="20907" y="13025"/>
                </a:cubicBezTo>
                <a:cubicBezTo>
                  <a:pt x="20908" y="13022"/>
                  <a:pt x="20909" y="13017"/>
                  <a:pt x="20911" y="13013"/>
                </a:cubicBezTo>
                <a:cubicBezTo>
                  <a:pt x="20913" y="13002"/>
                  <a:pt x="20915" y="12990"/>
                  <a:pt x="20913" y="12970"/>
                </a:cubicBezTo>
                <a:cubicBezTo>
                  <a:pt x="20908" y="12921"/>
                  <a:pt x="20745" y="12838"/>
                  <a:pt x="20651" y="12821"/>
                </a:cubicBezTo>
                <a:close/>
                <a:moveTo>
                  <a:pt x="21358" y="13498"/>
                </a:moveTo>
                <a:cubicBezTo>
                  <a:pt x="21354" y="13497"/>
                  <a:pt x="21357" y="13512"/>
                  <a:pt x="21366" y="13542"/>
                </a:cubicBezTo>
                <a:cubicBezTo>
                  <a:pt x="21370" y="13558"/>
                  <a:pt x="21370" y="13580"/>
                  <a:pt x="21370" y="13601"/>
                </a:cubicBezTo>
                <a:cubicBezTo>
                  <a:pt x="21371" y="13618"/>
                  <a:pt x="21369" y="13642"/>
                  <a:pt x="21365" y="13660"/>
                </a:cubicBezTo>
                <a:cubicBezTo>
                  <a:pt x="21361" y="13680"/>
                  <a:pt x="21358" y="13699"/>
                  <a:pt x="21352" y="13715"/>
                </a:cubicBezTo>
                <a:cubicBezTo>
                  <a:pt x="21322" y="13789"/>
                  <a:pt x="21324" y="13809"/>
                  <a:pt x="21363" y="13809"/>
                </a:cubicBezTo>
                <a:cubicBezTo>
                  <a:pt x="21389" y="13809"/>
                  <a:pt x="21422" y="13848"/>
                  <a:pt x="21436" y="13896"/>
                </a:cubicBezTo>
                <a:cubicBezTo>
                  <a:pt x="21449" y="13945"/>
                  <a:pt x="21489" y="13996"/>
                  <a:pt x="21523" y="14009"/>
                </a:cubicBezTo>
                <a:cubicBezTo>
                  <a:pt x="21555" y="14022"/>
                  <a:pt x="21584" y="13996"/>
                  <a:pt x="21592" y="13953"/>
                </a:cubicBezTo>
                <a:cubicBezTo>
                  <a:pt x="21590" y="13915"/>
                  <a:pt x="21588" y="13882"/>
                  <a:pt x="21586" y="13855"/>
                </a:cubicBezTo>
                <a:cubicBezTo>
                  <a:pt x="21582" y="13838"/>
                  <a:pt x="21576" y="13828"/>
                  <a:pt x="21570" y="13824"/>
                </a:cubicBezTo>
                <a:cubicBezTo>
                  <a:pt x="21558" y="13824"/>
                  <a:pt x="21545" y="13833"/>
                  <a:pt x="21529" y="13862"/>
                </a:cubicBezTo>
                <a:cubicBezTo>
                  <a:pt x="21526" y="13866"/>
                  <a:pt x="21524" y="13866"/>
                  <a:pt x="21522" y="13870"/>
                </a:cubicBezTo>
                <a:cubicBezTo>
                  <a:pt x="21519" y="13875"/>
                  <a:pt x="21517" y="13875"/>
                  <a:pt x="21514" y="13882"/>
                </a:cubicBezTo>
                <a:cubicBezTo>
                  <a:pt x="21496" y="13919"/>
                  <a:pt x="21483" y="13923"/>
                  <a:pt x="21472" y="13892"/>
                </a:cubicBezTo>
                <a:cubicBezTo>
                  <a:pt x="21470" y="13891"/>
                  <a:pt x="21469" y="13890"/>
                  <a:pt x="21468" y="13888"/>
                </a:cubicBezTo>
                <a:cubicBezTo>
                  <a:pt x="21454" y="13866"/>
                  <a:pt x="21446" y="13818"/>
                  <a:pt x="21446" y="13743"/>
                </a:cubicBezTo>
                <a:cubicBezTo>
                  <a:pt x="21446" y="13684"/>
                  <a:pt x="21422" y="13595"/>
                  <a:pt x="21393" y="13547"/>
                </a:cubicBezTo>
                <a:cubicBezTo>
                  <a:pt x="21374" y="13515"/>
                  <a:pt x="21362" y="13498"/>
                  <a:pt x="21358" y="13498"/>
                </a:cubicBezTo>
                <a:close/>
                <a:moveTo>
                  <a:pt x="19717" y="13565"/>
                </a:moveTo>
                <a:cubicBezTo>
                  <a:pt x="19690" y="13573"/>
                  <a:pt x="19681" y="13584"/>
                  <a:pt x="19687" y="13601"/>
                </a:cubicBezTo>
                <a:cubicBezTo>
                  <a:pt x="19710" y="13633"/>
                  <a:pt x="19749" y="13675"/>
                  <a:pt x="19815" y="13727"/>
                </a:cubicBezTo>
                <a:cubicBezTo>
                  <a:pt x="19816" y="13728"/>
                  <a:pt x="19817" y="13729"/>
                  <a:pt x="19818" y="13730"/>
                </a:cubicBezTo>
                <a:cubicBezTo>
                  <a:pt x="19821" y="13732"/>
                  <a:pt x="19824" y="13732"/>
                  <a:pt x="19827" y="13734"/>
                </a:cubicBezTo>
                <a:cubicBezTo>
                  <a:pt x="19896" y="13787"/>
                  <a:pt x="19967" y="13825"/>
                  <a:pt x="20026" y="13847"/>
                </a:cubicBezTo>
                <a:cubicBezTo>
                  <a:pt x="20036" y="13850"/>
                  <a:pt x="20049" y="13856"/>
                  <a:pt x="20056" y="13858"/>
                </a:cubicBezTo>
                <a:cubicBezTo>
                  <a:pt x="20068" y="13861"/>
                  <a:pt x="20076" y="13860"/>
                  <a:pt x="20086" y="13862"/>
                </a:cubicBezTo>
                <a:cubicBezTo>
                  <a:pt x="20107" y="13863"/>
                  <a:pt x="20122" y="13864"/>
                  <a:pt x="20128" y="13860"/>
                </a:cubicBezTo>
                <a:cubicBezTo>
                  <a:pt x="20132" y="13858"/>
                  <a:pt x="20135" y="13854"/>
                  <a:pt x="20137" y="13851"/>
                </a:cubicBezTo>
                <a:cubicBezTo>
                  <a:pt x="20138" y="13839"/>
                  <a:pt x="20129" y="13822"/>
                  <a:pt x="20103" y="13785"/>
                </a:cubicBezTo>
                <a:cubicBezTo>
                  <a:pt x="20081" y="13754"/>
                  <a:pt x="20051" y="13722"/>
                  <a:pt x="20018" y="13694"/>
                </a:cubicBezTo>
                <a:cubicBezTo>
                  <a:pt x="20015" y="13691"/>
                  <a:pt x="20011" y="13688"/>
                  <a:pt x="20008" y="13686"/>
                </a:cubicBezTo>
                <a:cubicBezTo>
                  <a:pt x="19953" y="13645"/>
                  <a:pt x="19892" y="13612"/>
                  <a:pt x="19835" y="13585"/>
                </a:cubicBezTo>
                <a:cubicBezTo>
                  <a:pt x="19788" y="13567"/>
                  <a:pt x="19746" y="13556"/>
                  <a:pt x="19717" y="13565"/>
                </a:cubicBezTo>
                <a:close/>
                <a:moveTo>
                  <a:pt x="21201" y="13935"/>
                </a:moveTo>
                <a:cubicBezTo>
                  <a:pt x="21196" y="13939"/>
                  <a:pt x="21191" y="13949"/>
                  <a:pt x="21188" y="13965"/>
                </a:cubicBezTo>
                <a:cubicBezTo>
                  <a:pt x="21180" y="14007"/>
                  <a:pt x="21191" y="14050"/>
                  <a:pt x="21210" y="14074"/>
                </a:cubicBezTo>
                <a:cubicBezTo>
                  <a:pt x="21225" y="14085"/>
                  <a:pt x="21237" y="14117"/>
                  <a:pt x="21247" y="14161"/>
                </a:cubicBezTo>
                <a:cubicBezTo>
                  <a:pt x="21259" y="14217"/>
                  <a:pt x="21267" y="14283"/>
                  <a:pt x="21264" y="14345"/>
                </a:cubicBezTo>
                <a:cubicBezTo>
                  <a:pt x="21268" y="14416"/>
                  <a:pt x="21277" y="14432"/>
                  <a:pt x="21315" y="14373"/>
                </a:cubicBezTo>
                <a:cubicBezTo>
                  <a:pt x="21344" y="14326"/>
                  <a:pt x="21371" y="14285"/>
                  <a:pt x="21375" y="14282"/>
                </a:cubicBezTo>
                <a:cubicBezTo>
                  <a:pt x="21379" y="14279"/>
                  <a:pt x="21342" y="14186"/>
                  <a:pt x="21293" y="14076"/>
                </a:cubicBezTo>
                <a:cubicBezTo>
                  <a:pt x="21245" y="13968"/>
                  <a:pt x="21217" y="13924"/>
                  <a:pt x="21201" y="13935"/>
                </a:cubicBezTo>
                <a:close/>
                <a:moveTo>
                  <a:pt x="18660" y="13957"/>
                </a:moveTo>
                <a:cubicBezTo>
                  <a:pt x="18654" y="13952"/>
                  <a:pt x="18646" y="13957"/>
                  <a:pt x="18637" y="13968"/>
                </a:cubicBezTo>
                <a:cubicBezTo>
                  <a:pt x="18620" y="13989"/>
                  <a:pt x="18607" y="14035"/>
                  <a:pt x="18607" y="14070"/>
                </a:cubicBezTo>
                <a:cubicBezTo>
                  <a:pt x="18607" y="14085"/>
                  <a:pt x="18610" y="14094"/>
                  <a:pt x="18615" y="14099"/>
                </a:cubicBezTo>
                <a:cubicBezTo>
                  <a:pt x="18631" y="14082"/>
                  <a:pt x="18643" y="14064"/>
                  <a:pt x="18652" y="14044"/>
                </a:cubicBezTo>
                <a:cubicBezTo>
                  <a:pt x="18656" y="14030"/>
                  <a:pt x="18664" y="14020"/>
                  <a:pt x="18665" y="14005"/>
                </a:cubicBezTo>
                <a:cubicBezTo>
                  <a:pt x="18666" y="13995"/>
                  <a:pt x="18666" y="13984"/>
                  <a:pt x="18665" y="13974"/>
                </a:cubicBezTo>
                <a:cubicBezTo>
                  <a:pt x="18663" y="13968"/>
                  <a:pt x="18663" y="13959"/>
                  <a:pt x="18660" y="13957"/>
                </a:cubicBezTo>
                <a:close/>
                <a:moveTo>
                  <a:pt x="19855" y="14035"/>
                </a:moveTo>
                <a:cubicBezTo>
                  <a:pt x="19860" y="14046"/>
                  <a:pt x="19864" y="14055"/>
                  <a:pt x="19886" y="14090"/>
                </a:cubicBezTo>
                <a:cubicBezTo>
                  <a:pt x="19894" y="14103"/>
                  <a:pt x="19895" y="14103"/>
                  <a:pt x="19902" y="14114"/>
                </a:cubicBezTo>
                <a:cubicBezTo>
                  <a:pt x="19904" y="14115"/>
                  <a:pt x="19904" y="14117"/>
                  <a:pt x="19906" y="14118"/>
                </a:cubicBezTo>
                <a:cubicBezTo>
                  <a:pt x="19920" y="14129"/>
                  <a:pt x="19936" y="14134"/>
                  <a:pt x="19950" y="14140"/>
                </a:cubicBezTo>
                <a:cubicBezTo>
                  <a:pt x="19941" y="14118"/>
                  <a:pt x="19926" y="14090"/>
                  <a:pt x="19895" y="14060"/>
                </a:cubicBezTo>
                <a:cubicBezTo>
                  <a:pt x="19878" y="14043"/>
                  <a:pt x="19876" y="14044"/>
                  <a:pt x="19868" y="14036"/>
                </a:cubicBezTo>
                <a:cubicBezTo>
                  <a:pt x="19865" y="14037"/>
                  <a:pt x="19857" y="14033"/>
                  <a:pt x="19855" y="14035"/>
                </a:cubicBezTo>
                <a:close/>
                <a:moveTo>
                  <a:pt x="19296" y="14149"/>
                </a:moveTo>
                <a:cubicBezTo>
                  <a:pt x="19295" y="14174"/>
                  <a:pt x="19307" y="14255"/>
                  <a:pt x="19331" y="14411"/>
                </a:cubicBezTo>
                <a:cubicBezTo>
                  <a:pt x="19339" y="14463"/>
                  <a:pt x="19353" y="14506"/>
                  <a:pt x="19362" y="14506"/>
                </a:cubicBezTo>
                <a:cubicBezTo>
                  <a:pt x="19394" y="14506"/>
                  <a:pt x="19377" y="14336"/>
                  <a:pt x="19332" y="14216"/>
                </a:cubicBezTo>
                <a:cubicBezTo>
                  <a:pt x="19308" y="14152"/>
                  <a:pt x="19296" y="14123"/>
                  <a:pt x="19296" y="14149"/>
                </a:cubicBezTo>
                <a:close/>
                <a:moveTo>
                  <a:pt x="21586" y="14235"/>
                </a:moveTo>
                <a:cubicBezTo>
                  <a:pt x="21575" y="14222"/>
                  <a:pt x="21559" y="14223"/>
                  <a:pt x="21533" y="14236"/>
                </a:cubicBezTo>
                <a:cubicBezTo>
                  <a:pt x="21470" y="14270"/>
                  <a:pt x="21469" y="14276"/>
                  <a:pt x="21523" y="14357"/>
                </a:cubicBezTo>
                <a:cubicBezTo>
                  <a:pt x="21534" y="14372"/>
                  <a:pt x="21534" y="14368"/>
                  <a:pt x="21542" y="14379"/>
                </a:cubicBezTo>
                <a:cubicBezTo>
                  <a:pt x="21571" y="14378"/>
                  <a:pt x="21585" y="14340"/>
                  <a:pt x="21592" y="14272"/>
                </a:cubicBezTo>
                <a:cubicBezTo>
                  <a:pt x="21590" y="14260"/>
                  <a:pt x="21590" y="14241"/>
                  <a:pt x="21586" y="14235"/>
                </a:cubicBezTo>
                <a:close/>
                <a:moveTo>
                  <a:pt x="19568" y="14460"/>
                </a:moveTo>
                <a:cubicBezTo>
                  <a:pt x="19564" y="14508"/>
                  <a:pt x="19559" y="14561"/>
                  <a:pt x="19554" y="14638"/>
                </a:cubicBezTo>
                <a:cubicBezTo>
                  <a:pt x="19542" y="14819"/>
                  <a:pt x="19548" y="14864"/>
                  <a:pt x="19589" y="14866"/>
                </a:cubicBezTo>
                <a:cubicBezTo>
                  <a:pt x="19613" y="14867"/>
                  <a:pt x="19639" y="14848"/>
                  <a:pt x="19658" y="14828"/>
                </a:cubicBezTo>
                <a:cubicBezTo>
                  <a:pt x="19646" y="14769"/>
                  <a:pt x="19642" y="14732"/>
                  <a:pt x="19615" y="14620"/>
                </a:cubicBezTo>
                <a:cubicBezTo>
                  <a:pt x="19595" y="14541"/>
                  <a:pt x="19583" y="14510"/>
                  <a:pt x="19568" y="14460"/>
                </a:cubicBezTo>
                <a:close/>
                <a:moveTo>
                  <a:pt x="19083" y="14509"/>
                </a:moveTo>
                <a:cubicBezTo>
                  <a:pt x="19059" y="14529"/>
                  <a:pt x="19046" y="14627"/>
                  <a:pt x="19037" y="14779"/>
                </a:cubicBezTo>
                <a:cubicBezTo>
                  <a:pt x="19037" y="14790"/>
                  <a:pt x="19037" y="14789"/>
                  <a:pt x="19037" y="14800"/>
                </a:cubicBezTo>
                <a:cubicBezTo>
                  <a:pt x="19045" y="15003"/>
                  <a:pt x="19056" y="15099"/>
                  <a:pt x="19063" y="15012"/>
                </a:cubicBezTo>
                <a:cubicBezTo>
                  <a:pt x="19065" y="14986"/>
                  <a:pt x="19069" y="14968"/>
                  <a:pt x="19072" y="14945"/>
                </a:cubicBezTo>
                <a:cubicBezTo>
                  <a:pt x="19089" y="14732"/>
                  <a:pt x="19128" y="14619"/>
                  <a:pt x="19174" y="14675"/>
                </a:cubicBezTo>
                <a:cubicBezTo>
                  <a:pt x="19193" y="14699"/>
                  <a:pt x="19189" y="14671"/>
                  <a:pt x="19166" y="14612"/>
                </a:cubicBezTo>
                <a:cubicBezTo>
                  <a:pt x="19147" y="14563"/>
                  <a:pt x="19129" y="14531"/>
                  <a:pt x="19114" y="14515"/>
                </a:cubicBezTo>
                <a:cubicBezTo>
                  <a:pt x="19103" y="14504"/>
                  <a:pt x="19092" y="14501"/>
                  <a:pt x="19083" y="14509"/>
                </a:cubicBezTo>
                <a:close/>
                <a:moveTo>
                  <a:pt x="19864" y="14959"/>
                </a:moveTo>
                <a:cubicBezTo>
                  <a:pt x="19844" y="14960"/>
                  <a:pt x="19834" y="14968"/>
                  <a:pt x="19822" y="14975"/>
                </a:cubicBezTo>
                <a:cubicBezTo>
                  <a:pt x="19822" y="14976"/>
                  <a:pt x="19822" y="14977"/>
                  <a:pt x="19822" y="14979"/>
                </a:cubicBezTo>
                <a:cubicBezTo>
                  <a:pt x="19808" y="15053"/>
                  <a:pt x="19826" y="15075"/>
                  <a:pt x="19898" y="15075"/>
                </a:cubicBezTo>
                <a:cubicBezTo>
                  <a:pt x="19928" y="15075"/>
                  <a:pt x="19949" y="15084"/>
                  <a:pt x="19967" y="15096"/>
                </a:cubicBezTo>
                <a:cubicBezTo>
                  <a:pt x="19982" y="15091"/>
                  <a:pt x="19994" y="15088"/>
                  <a:pt x="20007" y="15085"/>
                </a:cubicBezTo>
                <a:cubicBezTo>
                  <a:pt x="20013" y="15081"/>
                  <a:pt x="20019" y="15076"/>
                  <a:pt x="20026" y="15075"/>
                </a:cubicBezTo>
                <a:cubicBezTo>
                  <a:pt x="20045" y="15075"/>
                  <a:pt x="20050" y="15071"/>
                  <a:pt x="20059" y="15067"/>
                </a:cubicBezTo>
                <a:cubicBezTo>
                  <a:pt x="20069" y="15065"/>
                  <a:pt x="20075" y="15060"/>
                  <a:pt x="20075" y="15054"/>
                </a:cubicBezTo>
                <a:cubicBezTo>
                  <a:pt x="20075" y="15051"/>
                  <a:pt x="20071" y="15045"/>
                  <a:pt x="20069" y="15041"/>
                </a:cubicBezTo>
                <a:cubicBezTo>
                  <a:pt x="20048" y="15010"/>
                  <a:pt x="19971" y="14972"/>
                  <a:pt x="19900" y="14961"/>
                </a:cubicBezTo>
                <a:cubicBezTo>
                  <a:pt x="19895" y="14961"/>
                  <a:pt x="19891" y="14958"/>
                  <a:pt x="19886" y="14959"/>
                </a:cubicBezTo>
                <a:cubicBezTo>
                  <a:pt x="19877" y="14960"/>
                  <a:pt x="19872" y="14958"/>
                  <a:pt x="19864" y="14959"/>
                </a:cubicBezTo>
                <a:close/>
                <a:moveTo>
                  <a:pt x="18617" y="15026"/>
                </a:moveTo>
                <a:cubicBezTo>
                  <a:pt x="18612" y="15024"/>
                  <a:pt x="18610" y="15035"/>
                  <a:pt x="18609" y="15046"/>
                </a:cubicBezTo>
                <a:cubicBezTo>
                  <a:pt x="18610" y="15070"/>
                  <a:pt x="18613" y="15085"/>
                  <a:pt x="18617" y="15104"/>
                </a:cubicBezTo>
                <a:cubicBezTo>
                  <a:pt x="18620" y="15121"/>
                  <a:pt x="18620" y="15139"/>
                  <a:pt x="18625" y="15151"/>
                </a:cubicBezTo>
                <a:cubicBezTo>
                  <a:pt x="18628" y="15155"/>
                  <a:pt x="18655" y="15156"/>
                  <a:pt x="18664" y="15160"/>
                </a:cubicBezTo>
                <a:cubicBezTo>
                  <a:pt x="18669" y="15139"/>
                  <a:pt x="18662" y="15100"/>
                  <a:pt x="18643" y="15062"/>
                </a:cubicBezTo>
                <a:cubicBezTo>
                  <a:pt x="18632" y="15039"/>
                  <a:pt x="18623" y="15027"/>
                  <a:pt x="18617" y="15026"/>
                </a:cubicBezTo>
                <a:close/>
                <a:moveTo>
                  <a:pt x="20644" y="15931"/>
                </a:moveTo>
                <a:cubicBezTo>
                  <a:pt x="20627" y="15952"/>
                  <a:pt x="20612" y="15997"/>
                  <a:pt x="20612" y="16030"/>
                </a:cubicBezTo>
                <a:cubicBezTo>
                  <a:pt x="20612" y="16121"/>
                  <a:pt x="20634" y="16100"/>
                  <a:pt x="20655" y="15990"/>
                </a:cubicBezTo>
                <a:cubicBezTo>
                  <a:pt x="20665" y="15933"/>
                  <a:pt x="20661" y="15909"/>
                  <a:pt x="20644" y="15931"/>
                </a:cubicBezTo>
                <a:close/>
                <a:moveTo>
                  <a:pt x="20372" y="15932"/>
                </a:moveTo>
                <a:cubicBezTo>
                  <a:pt x="20355" y="15976"/>
                  <a:pt x="20345" y="16022"/>
                  <a:pt x="20343" y="16069"/>
                </a:cubicBezTo>
                <a:cubicBezTo>
                  <a:pt x="20404" y="16169"/>
                  <a:pt x="20464" y="16129"/>
                  <a:pt x="20438" y="15993"/>
                </a:cubicBezTo>
                <a:cubicBezTo>
                  <a:pt x="20429" y="15942"/>
                  <a:pt x="20409" y="15916"/>
                  <a:pt x="20394" y="15935"/>
                </a:cubicBezTo>
                <a:cubicBezTo>
                  <a:pt x="20388" y="15942"/>
                  <a:pt x="20380" y="15931"/>
                  <a:pt x="20372" y="15932"/>
                </a:cubicBezTo>
                <a:close/>
                <a:moveTo>
                  <a:pt x="21484" y="16155"/>
                </a:moveTo>
                <a:cubicBezTo>
                  <a:pt x="21442" y="16159"/>
                  <a:pt x="21415" y="16192"/>
                  <a:pt x="21415" y="16248"/>
                </a:cubicBezTo>
                <a:cubicBezTo>
                  <a:pt x="21415" y="16291"/>
                  <a:pt x="21427" y="16318"/>
                  <a:pt x="21445" y="16331"/>
                </a:cubicBezTo>
                <a:cubicBezTo>
                  <a:pt x="21462" y="16334"/>
                  <a:pt x="21485" y="16328"/>
                  <a:pt x="21531" y="16303"/>
                </a:cubicBezTo>
                <a:cubicBezTo>
                  <a:pt x="21552" y="16291"/>
                  <a:pt x="21565" y="16277"/>
                  <a:pt x="21573" y="16261"/>
                </a:cubicBezTo>
                <a:cubicBezTo>
                  <a:pt x="21581" y="16246"/>
                  <a:pt x="21582" y="16230"/>
                  <a:pt x="21580" y="16215"/>
                </a:cubicBezTo>
                <a:cubicBezTo>
                  <a:pt x="21576" y="16196"/>
                  <a:pt x="21565" y="16181"/>
                  <a:pt x="21548" y="16170"/>
                </a:cubicBezTo>
                <a:cubicBezTo>
                  <a:pt x="21532" y="16160"/>
                  <a:pt x="21510" y="16157"/>
                  <a:pt x="21484" y="16155"/>
                </a:cubicBezTo>
                <a:close/>
                <a:moveTo>
                  <a:pt x="5009" y="16305"/>
                </a:moveTo>
                <a:cubicBezTo>
                  <a:pt x="4998" y="16313"/>
                  <a:pt x="4995" y="16359"/>
                  <a:pt x="5009" y="16436"/>
                </a:cubicBezTo>
                <a:cubicBezTo>
                  <a:pt x="5019" y="16489"/>
                  <a:pt x="5042" y="16532"/>
                  <a:pt x="5060" y="16532"/>
                </a:cubicBezTo>
                <a:cubicBezTo>
                  <a:pt x="5083" y="16532"/>
                  <a:pt x="5084" y="16491"/>
                  <a:pt x="5060" y="16399"/>
                </a:cubicBezTo>
                <a:cubicBezTo>
                  <a:pt x="5041" y="16326"/>
                  <a:pt x="5021" y="16298"/>
                  <a:pt x="5009" y="16305"/>
                </a:cubicBezTo>
                <a:close/>
                <a:moveTo>
                  <a:pt x="20451" y="16508"/>
                </a:moveTo>
                <a:cubicBezTo>
                  <a:pt x="20418" y="16496"/>
                  <a:pt x="20366" y="16525"/>
                  <a:pt x="20366" y="16570"/>
                </a:cubicBezTo>
                <a:cubicBezTo>
                  <a:pt x="20366" y="16584"/>
                  <a:pt x="20394" y="16595"/>
                  <a:pt x="20429" y="16595"/>
                </a:cubicBezTo>
                <a:cubicBezTo>
                  <a:pt x="20464" y="16595"/>
                  <a:pt x="20485" y="16568"/>
                  <a:pt x="20475" y="16535"/>
                </a:cubicBezTo>
                <a:cubicBezTo>
                  <a:pt x="20471" y="16521"/>
                  <a:pt x="20462" y="16512"/>
                  <a:pt x="20451" y="16508"/>
                </a:cubicBezTo>
                <a:close/>
                <a:moveTo>
                  <a:pt x="20466" y="17197"/>
                </a:moveTo>
                <a:cubicBezTo>
                  <a:pt x="20434" y="17202"/>
                  <a:pt x="20390" y="17231"/>
                  <a:pt x="20350" y="17280"/>
                </a:cubicBezTo>
                <a:cubicBezTo>
                  <a:pt x="20295" y="17349"/>
                  <a:pt x="20300" y="17357"/>
                  <a:pt x="20394" y="17342"/>
                </a:cubicBezTo>
                <a:cubicBezTo>
                  <a:pt x="20453" y="17333"/>
                  <a:pt x="20504" y="17293"/>
                  <a:pt x="20510" y="17255"/>
                </a:cubicBezTo>
                <a:cubicBezTo>
                  <a:pt x="20517" y="17210"/>
                  <a:pt x="20498" y="17192"/>
                  <a:pt x="20466" y="1719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22" name="Lord Randal"/>
          <p:cNvSpPr txBox="1"/>
          <p:nvPr>
            <p:ph type="ctrTitle"/>
          </p:nvPr>
        </p:nvSpPr>
        <p:spPr>
          <a:xfrm>
            <a:off x="1117600" y="431800"/>
            <a:ext cx="10464800" cy="2540000"/>
          </a:xfrm>
          <a:prstGeom prst="rect">
            <a:avLst/>
          </a:prstGeom>
        </p:spPr>
        <p:txBody>
          <a:bodyPr/>
          <a:lstStyle>
            <a:lvl1pPr>
              <a:defRPr sz="9000">
                <a:solidFill>
                  <a:srgbClr val="B34A07"/>
                </a:solidFill>
                <a:latin typeface="Snell Roundhand"/>
                <a:ea typeface="Snell Roundhand"/>
                <a:cs typeface="Snell Roundhand"/>
                <a:sym typeface="Snell Roundhand"/>
              </a:defRPr>
            </a:lvl1pPr>
          </a:lstStyle>
          <a:p>
            <a:pPr/>
            <a:r>
              <a:t>Lord Randal</a:t>
            </a:r>
          </a:p>
        </p:txBody>
      </p:sp>
      <p:sp>
        <p:nvSpPr>
          <p:cNvPr id="123" name="A text analysis"/>
          <p:cNvSpPr txBox="1"/>
          <p:nvPr>
            <p:ph type="subTitle" sz="quarter" idx="1"/>
          </p:nvPr>
        </p:nvSpPr>
        <p:spPr>
          <a:xfrm>
            <a:off x="1117600" y="7791450"/>
            <a:ext cx="10464800" cy="1663700"/>
          </a:xfrm>
          <a:prstGeom prst="rect">
            <a:avLst/>
          </a:prstGeom>
        </p:spPr>
        <p:txBody>
          <a:bodyPr/>
          <a:lstStyle>
            <a:lvl1pPr>
              <a:defRPr>
                <a:latin typeface="Snell Roundhand"/>
                <a:ea typeface="Snell Roundhand"/>
                <a:cs typeface="Snell Roundhand"/>
                <a:sym typeface="Snell Roundhand"/>
              </a:defRPr>
            </a:lvl1pPr>
          </a:lstStyle>
          <a:p>
            <a:pPr/>
            <a:r>
              <a:t>A text analysis</a:t>
            </a:r>
          </a:p>
        </p:txBody>
      </p:sp>
      <p:sp>
        <p:nvSpPr>
          <p:cNvPr id="124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125" name="Prof.ssa Anna-Maria Bellomo"/>
          <p:cNvSpPr txBox="1"/>
          <p:nvPr/>
        </p:nvSpPr>
        <p:spPr>
          <a:xfrm>
            <a:off x="2991433" y="88098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126" name="Anna-Maria Bellomo"/>
          <p:cNvSpPr txBox="1"/>
          <p:nvPr/>
        </p:nvSpPr>
        <p:spPr>
          <a:xfrm rot="19800000">
            <a:off x="911852" y="4195841"/>
            <a:ext cx="11181096" cy="129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400">
                <a:solidFill>
                  <a:srgbClr val="EBEBEB"/>
                </a:solidFill>
              </a:defRPr>
            </a:lvl1pPr>
          </a:lstStyle>
          <a:p>
            <a:pPr/>
            <a:r>
              <a:t>Anna-Maria Bellomo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9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Class="entr" nodeType="afterEffect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4" grpId="1"/>
      <p:bldP build="whole" bldLvl="1" animBg="1" rev="0" advAuto="0" spid="122" grpId="2"/>
      <p:bldP build="whole" bldLvl="1" animBg="1" rev="0" advAuto="0" spid="123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290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291" name="Anna-Maria Bellomo"/>
          <p:cNvSpPr txBox="1"/>
          <p:nvPr/>
        </p:nvSpPr>
        <p:spPr>
          <a:xfrm rot="19800000">
            <a:off x="911852" y="4195841"/>
            <a:ext cx="11181096" cy="129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400">
                <a:solidFill>
                  <a:schemeClr val="accent5">
                    <a:lumOff val="6666"/>
                  </a:schemeClr>
                </a:solidFill>
              </a:defRPr>
            </a:lvl1pPr>
          </a:lstStyle>
          <a:p>
            <a:pPr/>
            <a:r>
              <a:t>Anna-Maria Bellomo</a:t>
            </a:r>
          </a:p>
        </p:txBody>
      </p:sp>
      <p:sp>
        <p:nvSpPr>
          <p:cNvPr id="292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293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294" name="First section"/>
          <p:cNvSpPr txBox="1"/>
          <p:nvPr/>
        </p:nvSpPr>
        <p:spPr>
          <a:xfrm>
            <a:off x="901973" y="1083036"/>
            <a:ext cx="3961853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First section</a:t>
            </a:r>
          </a:p>
        </p:txBody>
      </p:sp>
      <p:sp>
        <p:nvSpPr>
          <p:cNvPr id="295" name="2 answers provide info about:"/>
          <p:cNvSpPr txBox="1"/>
          <p:nvPr/>
        </p:nvSpPr>
        <p:spPr>
          <a:xfrm>
            <a:off x="3017189" y="2745780"/>
            <a:ext cx="9231021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2 </a:t>
            </a:r>
            <a:r>
              <a:rPr u="sng"/>
              <a:t>answers</a:t>
            </a:r>
            <a:r>
              <a:t> provide info about:</a:t>
            </a:r>
          </a:p>
        </p:txBody>
      </p:sp>
      <p:sp>
        <p:nvSpPr>
          <p:cNvPr id="296" name="where he has been…"/>
          <p:cNvSpPr txBox="1"/>
          <p:nvPr/>
        </p:nvSpPr>
        <p:spPr>
          <a:xfrm>
            <a:off x="998975" y="4941890"/>
            <a:ext cx="6812302" cy="3855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66750" indent="-666750" algn="l">
              <a:lnSpc>
                <a:spcPct val="150000"/>
              </a:lnSpc>
              <a:buSzPct val="43000"/>
              <a:buBlip>
                <a:blip r:embed="rId2"/>
              </a:buBlip>
              <a:defRPr>
                <a:solidFill>
                  <a:srgbClr val="FFFFFF"/>
                </a:solidFill>
              </a:defRPr>
            </a:pPr>
            <a:r>
              <a:t>where he has been </a:t>
            </a:r>
          </a:p>
          <a:p>
            <a:pPr marL="666750" indent="-666750" algn="l">
              <a:lnSpc>
                <a:spcPct val="150000"/>
              </a:lnSpc>
              <a:buSzPct val="43000"/>
              <a:buBlip>
                <a:blip r:embed="rId2"/>
              </a:buBlip>
              <a:defRPr>
                <a:solidFill>
                  <a:srgbClr val="FFFFFF"/>
                </a:solidFill>
              </a:defRPr>
            </a:pPr>
            <a:r>
              <a:t>how he feels</a:t>
            </a:r>
          </a:p>
          <a:p>
            <a:pPr marL="666750" indent="-666750" algn="l">
              <a:lnSpc>
                <a:spcPct val="150000"/>
              </a:lnSpc>
              <a:buSzPct val="43000"/>
              <a:buBlip>
                <a:blip r:embed="rId2"/>
              </a:buBlip>
              <a:defRPr>
                <a:solidFill>
                  <a:srgbClr val="FFFFFF"/>
                </a:solidFill>
              </a:defRPr>
            </a:pPr>
            <a:r>
              <a:t>what he wants</a:t>
            </a:r>
          </a:p>
        </p:txBody>
      </p:sp>
      <p:sp>
        <p:nvSpPr>
          <p:cNvPr id="297" name="forest"/>
          <p:cNvSpPr txBox="1"/>
          <p:nvPr/>
        </p:nvSpPr>
        <p:spPr>
          <a:xfrm>
            <a:off x="9174635" y="4905067"/>
            <a:ext cx="1398334" cy="655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forest</a:t>
            </a:r>
          </a:p>
        </p:txBody>
      </p:sp>
      <p:sp>
        <p:nvSpPr>
          <p:cNvPr id="298" name="tired from hunting"/>
          <p:cNvSpPr txBox="1"/>
          <p:nvPr/>
        </p:nvSpPr>
        <p:spPr>
          <a:xfrm>
            <a:off x="7741781" y="5946290"/>
            <a:ext cx="4264043" cy="655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tired from hunting</a:t>
            </a:r>
          </a:p>
        </p:txBody>
      </p:sp>
      <p:sp>
        <p:nvSpPr>
          <p:cNvPr id="299" name="his bed"/>
          <p:cNvSpPr txBox="1"/>
          <p:nvPr/>
        </p:nvSpPr>
        <p:spPr>
          <a:xfrm>
            <a:off x="8927698" y="6939375"/>
            <a:ext cx="1655141" cy="655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his bed</a:t>
            </a:r>
          </a:p>
        </p:txBody>
      </p:sp>
      <p:pic>
        <p:nvPicPr>
          <p:cNvPr id="300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rcRect l="0" t="21999" r="10" b="5"/>
          <a:stretch>
            <a:fillRect/>
          </a:stretch>
        </p:blipFill>
        <p:spPr>
          <a:xfrm>
            <a:off x="963129" y="2506030"/>
            <a:ext cx="1654970" cy="12598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4" fill="norm" stroke="1" extrusionOk="0">
                <a:moveTo>
                  <a:pt x="4294" y="9"/>
                </a:moveTo>
                <a:cubicBezTo>
                  <a:pt x="3008" y="117"/>
                  <a:pt x="2042" y="1177"/>
                  <a:pt x="1373" y="3199"/>
                </a:cubicBezTo>
                <a:cubicBezTo>
                  <a:pt x="1046" y="4186"/>
                  <a:pt x="1245" y="4913"/>
                  <a:pt x="2289" y="6545"/>
                </a:cubicBezTo>
                <a:cubicBezTo>
                  <a:pt x="2727" y="7229"/>
                  <a:pt x="3087" y="7990"/>
                  <a:pt x="3087" y="8235"/>
                </a:cubicBezTo>
                <a:cubicBezTo>
                  <a:pt x="3087" y="8479"/>
                  <a:pt x="3230" y="8826"/>
                  <a:pt x="3408" y="9002"/>
                </a:cubicBezTo>
                <a:cubicBezTo>
                  <a:pt x="3668" y="9258"/>
                  <a:pt x="3691" y="9559"/>
                  <a:pt x="3517" y="10549"/>
                </a:cubicBezTo>
                <a:cubicBezTo>
                  <a:pt x="3373" y="11371"/>
                  <a:pt x="3373" y="11971"/>
                  <a:pt x="3522" y="12334"/>
                </a:cubicBezTo>
                <a:cubicBezTo>
                  <a:pt x="4012" y="13528"/>
                  <a:pt x="3615" y="16215"/>
                  <a:pt x="2994" y="15904"/>
                </a:cubicBezTo>
                <a:cubicBezTo>
                  <a:pt x="2791" y="15802"/>
                  <a:pt x="2331" y="16196"/>
                  <a:pt x="1787" y="16942"/>
                </a:cubicBezTo>
                <a:cubicBezTo>
                  <a:pt x="1115" y="17865"/>
                  <a:pt x="806" y="18099"/>
                  <a:pt x="456" y="17954"/>
                </a:cubicBezTo>
                <a:cubicBezTo>
                  <a:pt x="26" y="17776"/>
                  <a:pt x="0" y="17877"/>
                  <a:pt x="0" y="19657"/>
                </a:cubicBezTo>
                <a:lnTo>
                  <a:pt x="0" y="21544"/>
                </a:lnTo>
                <a:lnTo>
                  <a:pt x="10800" y="21544"/>
                </a:lnTo>
                <a:lnTo>
                  <a:pt x="21600" y="21544"/>
                </a:lnTo>
                <a:lnTo>
                  <a:pt x="21600" y="15938"/>
                </a:lnTo>
                <a:lnTo>
                  <a:pt x="21600" y="10325"/>
                </a:lnTo>
                <a:lnTo>
                  <a:pt x="21035" y="10325"/>
                </a:lnTo>
                <a:cubicBezTo>
                  <a:pt x="20706" y="10325"/>
                  <a:pt x="20204" y="9980"/>
                  <a:pt x="19844" y="9511"/>
                </a:cubicBezTo>
                <a:cubicBezTo>
                  <a:pt x="19280" y="8774"/>
                  <a:pt x="19213" y="8448"/>
                  <a:pt x="19067" y="5914"/>
                </a:cubicBezTo>
                <a:cubicBezTo>
                  <a:pt x="18926" y="3452"/>
                  <a:pt x="18858" y="3131"/>
                  <a:pt x="18492" y="3131"/>
                </a:cubicBezTo>
                <a:cubicBezTo>
                  <a:pt x="18264" y="3131"/>
                  <a:pt x="18062" y="3258"/>
                  <a:pt x="18047" y="3416"/>
                </a:cubicBezTo>
                <a:cubicBezTo>
                  <a:pt x="18031" y="3574"/>
                  <a:pt x="18008" y="3870"/>
                  <a:pt x="17990" y="4068"/>
                </a:cubicBezTo>
                <a:cubicBezTo>
                  <a:pt x="17972" y="4265"/>
                  <a:pt x="17758" y="4379"/>
                  <a:pt x="17518" y="4326"/>
                </a:cubicBezTo>
                <a:cubicBezTo>
                  <a:pt x="15174" y="3806"/>
                  <a:pt x="12671" y="3675"/>
                  <a:pt x="10707" y="3966"/>
                </a:cubicBezTo>
                <a:cubicBezTo>
                  <a:pt x="8376" y="4311"/>
                  <a:pt x="7931" y="4162"/>
                  <a:pt x="8391" y="3199"/>
                </a:cubicBezTo>
                <a:cubicBezTo>
                  <a:pt x="8821" y="2301"/>
                  <a:pt x="8505" y="1779"/>
                  <a:pt x="6962" y="837"/>
                </a:cubicBezTo>
                <a:cubicBezTo>
                  <a:pt x="5951" y="220"/>
                  <a:pt x="5066" y="-56"/>
                  <a:pt x="4294" y="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01" name="Ovale"/>
          <p:cNvSpPr/>
          <p:nvPr/>
        </p:nvSpPr>
        <p:spPr>
          <a:xfrm>
            <a:off x="784588" y="2248970"/>
            <a:ext cx="2012223" cy="1773950"/>
          </a:xfrm>
          <a:prstGeom prst="ellipse">
            <a:avLst/>
          </a:prstGeom>
          <a:ln w="25400">
            <a:solidFill>
              <a:srgbClr val="FFFFFF"/>
            </a:solidFill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path" nodeType="after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48828 0.000000" origin="layout" pathEditMode="relative">
                                      <p:cBhvr>
                                        <p:cTn id="11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Class="entr" nodeType="afterEffect" presetSubtype="9" presetID="15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Class="entr" nodeType="afterEffect" presetSubtype="9" presetID="15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Class="entr" nodeType="withEffect" presetSubtype="9" presetID="15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Class="entr" nodeType="afterEffect" presetSubtype="9" presetID="15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Class="entr" nodeType="afterEffect" presetSubtype="9" presetID="15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50"/>
                            </p:stCondLst>
                            <p:childTnLst>
                              <p:par>
                                <p:cTn id="57" presetClass="entr" nodeType="afterEffect" presetSubtype="9" presetID="15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50"/>
                            </p:stCondLst>
                            <p:childTnLst>
                              <p:par>
                                <p:cTn id="64" presetClass="entr" nodeType="afterEffect" presetSubtype="9" presetID="15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Class="entr" nodeType="clickEffect" presetSubtype="9" presetID="15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Class="entr" nodeType="clickEffect" presetSubtype="9" presetID="15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1" grpId="4"/>
      <p:bldP build="whole" bldLvl="1" animBg="1" rev="0" advAuto="0" spid="300" grpId="3"/>
      <p:bldP build="p" bldLvl="5" animBg="1" rev="0" advAuto="0" spid="296" grpId="6"/>
      <p:bldP build="whole" bldLvl="1" animBg="1" rev="0" advAuto="0" spid="298" grpId="8"/>
      <p:bldP build="whole" bldLvl="1" animBg="1" rev="0" advAuto="0" spid="299" grpId="9"/>
      <p:bldP build="whole" bldLvl="1" animBg="1" rev="0" advAuto="0" spid="294" grpId="1"/>
      <p:bldP build="whole" bldLvl="1" animBg="1" rev="0" advAuto="0" spid="297" grpId="7"/>
      <p:bldP build="whole" bldLvl="1" animBg="1" rev="0" advAuto="0" spid="295" grpId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304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305" name="Anna-Maria Bellomo"/>
          <p:cNvSpPr txBox="1"/>
          <p:nvPr/>
        </p:nvSpPr>
        <p:spPr>
          <a:xfrm rot="19800000">
            <a:off x="911852" y="4195841"/>
            <a:ext cx="11181096" cy="129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400">
                <a:solidFill>
                  <a:schemeClr val="accent5">
                    <a:lumOff val="6666"/>
                  </a:schemeClr>
                </a:solidFill>
              </a:defRPr>
            </a:lvl1pPr>
          </a:lstStyle>
          <a:p>
            <a:pPr/>
            <a:r>
              <a:t>Anna-Maria Bellomo</a:t>
            </a:r>
          </a:p>
        </p:txBody>
      </p:sp>
      <p:sp>
        <p:nvSpPr>
          <p:cNvPr id="306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307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308" name="Second section"/>
          <p:cNvSpPr txBox="1"/>
          <p:nvPr/>
        </p:nvSpPr>
        <p:spPr>
          <a:xfrm>
            <a:off x="543916" y="1083036"/>
            <a:ext cx="4677966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Second section</a:t>
            </a:r>
          </a:p>
        </p:txBody>
      </p:sp>
      <p:pic>
        <p:nvPicPr>
          <p:cNvPr id="309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5389" y="2577313"/>
            <a:ext cx="1360045" cy="1327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8229" y="5008971"/>
            <a:ext cx="1655142" cy="1615258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wants to know who he met in the forest"/>
          <p:cNvSpPr txBox="1"/>
          <p:nvPr/>
        </p:nvSpPr>
        <p:spPr>
          <a:xfrm>
            <a:off x="2942744" y="2913273"/>
            <a:ext cx="8896666" cy="655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wants to know who he met in the forest</a:t>
            </a:r>
          </a:p>
        </p:txBody>
      </p:sp>
      <p:sp>
        <p:nvSpPr>
          <p:cNvPr id="312" name="answers he met his true-love in the forest…"/>
          <p:cNvSpPr txBox="1"/>
          <p:nvPr/>
        </p:nvSpPr>
        <p:spPr>
          <a:xfrm>
            <a:off x="3223167" y="4930125"/>
            <a:ext cx="9555103" cy="1772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000">
                <a:solidFill>
                  <a:srgbClr val="FFFFFF"/>
                </a:solidFill>
              </a:defRPr>
            </a:pPr>
            <a:r>
              <a:t>answers he met his true-love in the forest</a:t>
            </a:r>
          </a:p>
          <a:p>
            <a:pPr algn="l">
              <a:defRPr sz="3000">
                <a:solidFill>
                  <a:srgbClr val="FFFFFF"/>
                </a:solidFill>
              </a:defRPr>
            </a:pPr>
            <a:r>
              <a:t>says he is tired</a:t>
            </a:r>
          </a:p>
          <a:p>
            <a:pPr algn="l">
              <a:defRPr sz="3000">
                <a:solidFill>
                  <a:srgbClr val="FFFFFF"/>
                </a:solidFill>
              </a:defRPr>
            </a:pPr>
            <a:r>
              <a:t>asks for his bed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path" nodeType="after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48828 0.000000" origin="layout" pathEditMode="relative">
                                      <p:cBhvr>
                                        <p:cTn id="11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Class="entr" nodeType="after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Class="entr" nodeType="afterEffect" presetSubtype="9" presetID="15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3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3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Class="entr" nodeType="with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250"/>
                            </p:stCondLst>
                            <p:childTnLst>
                              <p:par>
                                <p:cTn id="46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1" grpId="4"/>
      <p:bldP build="whole" bldLvl="1" animBg="1" rev="0" advAuto="0" spid="310" grpId="5"/>
      <p:bldP build="p" bldLvl="5" animBg="1" rev="0" advAuto="0" spid="312" grpId="6"/>
      <p:bldP build="whole" bldLvl="1" animBg="1" rev="0" advAuto="0" spid="309" grpId="3"/>
      <p:bldP build="whole" bldLvl="1" animBg="1" rev="0" advAuto="0" spid="30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315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316" name="Anna-Maria Bellomo"/>
          <p:cNvSpPr txBox="1"/>
          <p:nvPr/>
        </p:nvSpPr>
        <p:spPr>
          <a:xfrm rot="19800000">
            <a:off x="911852" y="4195841"/>
            <a:ext cx="11181096" cy="129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400">
                <a:solidFill>
                  <a:schemeClr val="accent5">
                    <a:lumOff val="6666"/>
                  </a:schemeClr>
                </a:solidFill>
              </a:defRPr>
            </a:lvl1pPr>
          </a:lstStyle>
          <a:p>
            <a:pPr/>
            <a:r>
              <a:t>Anna-Maria Bellomo</a:t>
            </a:r>
          </a:p>
        </p:txBody>
      </p:sp>
      <p:sp>
        <p:nvSpPr>
          <p:cNvPr id="317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318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319" name="Third section"/>
          <p:cNvSpPr txBox="1"/>
          <p:nvPr/>
        </p:nvSpPr>
        <p:spPr>
          <a:xfrm>
            <a:off x="778200" y="1083036"/>
            <a:ext cx="4209399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Third section</a:t>
            </a:r>
          </a:p>
        </p:txBody>
      </p:sp>
      <p:pic>
        <p:nvPicPr>
          <p:cNvPr id="320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5389" y="2577313"/>
            <a:ext cx="1360045" cy="1327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8229" y="5008971"/>
            <a:ext cx="1655142" cy="1615258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asks what his true-love gave him"/>
          <p:cNvSpPr txBox="1"/>
          <p:nvPr/>
        </p:nvSpPr>
        <p:spPr>
          <a:xfrm>
            <a:off x="3204013" y="2913273"/>
            <a:ext cx="7336461" cy="655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asks what his true-love gave him</a:t>
            </a:r>
          </a:p>
        </p:txBody>
      </p:sp>
      <p:sp>
        <p:nvSpPr>
          <p:cNvPr id="323" name="answers she gave him fried eels…"/>
          <p:cNvSpPr txBox="1"/>
          <p:nvPr/>
        </p:nvSpPr>
        <p:spPr>
          <a:xfrm>
            <a:off x="3223167" y="4930125"/>
            <a:ext cx="7298151" cy="1772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000">
                <a:solidFill>
                  <a:srgbClr val="FFFFFF"/>
                </a:solidFill>
              </a:defRPr>
            </a:pPr>
            <a:r>
              <a:t>answers she gave him fried eels</a:t>
            </a:r>
          </a:p>
          <a:p>
            <a:pPr algn="l">
              <a:defRPr sz="3000">
                <a:solidFill>
                  <a:srgbClr val="FFFFFF"/>
                </a:solidFill>
              </a:defRPr>
            </a:pPr>
            <a:r>
              <a:t>complains he is tired</a:t>
            </a:r>
          </a:p>
          <a:p>
            <a:pPr algn="l">
              <a:defRPr sz="3000">
                <a:solidFill>
                  <a:srgbClr val="FFFFFF"/>
                </a:solidFill>
              </a:defRPr>
            </a:pPr>
            <a:r>
              <a:t>repeats his request for a bed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path" nodeType="after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48828 0.000000" origin="layout" pathEditMode="relative">
                                      <p:cBhvr>
                                        <p:cTn id="11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Class="entr" nodeType="after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Class="entr" nodeType="afterEffect" presetSubtype="9" presetID="15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3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3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Class="entr" nodeType="with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250"/>
                            </p:stCondLst>
                            <p:childTnLst>
                              <p:par>
                                <p:cTn id="46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0" grpId="3"/>
      <p:bldP build="whole" bldLvl="1" animBg="1" rev="0" advAuto="0" spid="319" grpId="1"/>
      <p:bldP build="whole" bldLvl="1" animBg="1" rev="0" advAuto="0" spid="322" grpId="4"/>
      <p:bldP build="whole" bldLvl="1" animBg="1" rev="0" advAuto="0" spid="321" grpId="5"/>
      <p:bldP build="p" bldLvl="5" animBg="1" rev="0" advAuto="0" spid="323" grpId="6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326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327" name="Anna-Maria Bellomo"/>
          <p:cNvSpPr txBox="1"/>
          <p:nvPr/>
        </p:nvSpPr>
        <p:spPr>
          <a:xfrm rot="19800000">
            <a:off x="911852" y="4195841"/>
            <a:ext cx="11181096" cy="129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400">
                <a:solidFill>
                  <a:schemeClr val="accent5">
                    <a:lumOff val="6666"/>
                  </a:schemeClr>
                </a:solidFill>
              </a:defRPr>
            </a:lvl1pPr>
          </a:lstStyle>
          <a:p>
            <a:pPr/>
            <a:r>
              <a:t>Anna-Maria Bellomo</a:t>
            </a:r>
          </a:p>
        </p:txBody>
      </p:sp>
      <p:sp>
        <p:nvSpPr>
          <p:cNvPr id="328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329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330" name="Fourth section"/>
          <p:cNvSpPr txBox="1"/>
          <p:nvPr/>
        </p:nvSpPr>
        <p:spPr>
          <a:xfrm>
            <a:off x="611402" y="1083036"/>
            <a:ext cx="4542995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Fourth section</a:t>
            </a:r>
          </a:p>
        </p:txBody>
      </p:sp>
      <p:pic>
        <p:nvPicPr>
          <p:cNvPr id="331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5389" y="2577313"/>
            <a:ext cx="1360045" cy="1327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8229" y="5008971"/>
            <a:ext cx="1655142" cy="1615258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wants to know who ate the leftovers"/>
          <p:cNvSpPr txBox="1"/>
          <p:nvPr/>
        </p:nvSpPr>
        <p:spPr>
          <a:xfrm>
            <a:off x="3368369" y="2913273"/>
            <a:ext cx="8045416" cy="655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wants to know who ate the leftovers</a:t>
            </a:r>
          </a:p>
        </p:txBody>
      </p:sp>
      <p:sp>
        <p:nvSpPr>
          <p:cNvPr id="334" name="tell he fed them to his dogs and hawks…"/>
          <p:cNvSpPr txBox="1"/>
          <p:nvPr/>
        </p:nvSpPr>
        <p:spPr>
          <a:xfrm>
            <a:off x="3223167" y="4930125"/>
            <a:ext cx="9226306" cy="1772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000">
                <a:solidFill>
                  <a:srgbClr val="FFFFFF"/>
                </a:solidFill>
              </a:defRPr>
            </a:pPr>
            <a:r>
              <a:t>tells he fed them to his dogs and hawks</a:t>
            </a:r>
          </a:p>
          <a:p>
            <a:pPr algn="l">
              <a:defRPr sz="3000">
                <a:solidFill>
                  <a:srgbClr val="FFFFFF"/>
                </a:solidFill>
              </a:defRPr>
            </a:pPr>
            <a:r>
              <a:t>makes clear he is tired</a:t>
            </a:r>
          </a:p>
          <a:p>
            <a:pPr algn="l">
              <a:defRPr sz="3000">
                <a:solidFill>
                  <a:srgbClr val="FFFFFF"/>
                </a:solidFill>
              </a:defRPr>
            </a:pPr>
            <a:r>
              <a:t>               he needs his bed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path" nodeType="after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48828 0.000000" origin="layout" pathEditMode="relative">
                                      <p:cBhvr>
                                        <p:cTn id="11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Class="entr" nodeType="after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Class="entr" nodeType="afterEffect" presetSubtype="9" presetID="15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Class="entr" nodeType="afterEffect" presetSubtype="9" presetID="15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33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33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3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3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Class="entr" nodeType="withEffect" presetSubtype="9" presetID="15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Class="entr" nodeType="afterEffect" presetSubtype="9" presetID="15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50" fill="hold"/>
                                        <p:tgtEl>
                                          <p:spTgt spid="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250"/>
                            </p:stCondLst>
                            <p:childTnLst>
                              <p:par>
                                <p:cTn id="52" presetClass="entr" nodeType="afterEffect" presetSubtype="9" presetID="15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750" fill="hold"/>
                                        <p:tgtEl>
                                          <p:spTgt spid="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50" fill="hold"/>
                                        <p:tgtEl>
                                          <p:spTgt spid="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50" fill="hold"/>
                                        <p:tgtEl>
                                          <p:spTgt spid="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2" grpId="5"/>
      <p:bldP build="p" bldLvl="5" animBg="1" rev="0" advAuto="0" spid="334" grpId="6"/>
      <p:bldP build="whole" bldLvl="1" animBg="1" rev="0" advAuto="0" spid="331" grpId="3"/>
      <p:bldP build="whole" bldLvl="1" animBg="1" rev="0" advAuto="0" spid="330" grpId="1"/>
      <p:bldP build="whole" bldLvl="1" animBg="1" rev="0" advAuto="0" spid="333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337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338" name="Anna-Maria Bellomo"/>
          <p:cNvSpPr txBox="1"/>
          <p:nvPr/>
        </p:nvSpPr>
        <p:spPr>
          <a:xfrm rot="19800000">
            <a:off x="911852" y="4195841"/>
            <a:ext cx="11181096" cy="129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400">
                <a:solidFill>
                  <a:schemeClr val="accent5">
                    <a:lumOff val="6666"/>
                  </a:schemeClr>
                </a:solidFill>
              </a:defRPr>
            </a:lvl1pPr>
          </a:lstStyle>
          <a:p>
            <a:pPr/>
            <a:r>
              <a:t>Anna-Maria Bellomo</a:t>
            </a:r>
          </a:p>
        </p:txBody>
      </p:sp>
      <p:sp>
        <p:nvSpPr>
          <p:cNvPr id="339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340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341" name="Fifth section"/>
          <p:cNvSpPr txBox="1"/>
          <p:nvPr/>
        </p:nvSpPr>
        <p:spPr>
          <a:xfrm>
            <a:off x="893131" y="1083036"/>
            <a:ext cx="3979536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Fifth section</a:t>
            </a:r>
          </a:p>
        </p:txBody>
      </p:sp>
      <p:pic>
        <p:nvPicPr>
          <p:cNvPr id="342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5389" y="2577313"/>
            <a:ext cx="1360045" cy="1327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8229" y="5008971"/>
            <a:ext cx="1655142" cy="1615258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asks what happened to the dogs and hawks"/>
          <p:cNvSpPr txBox="1"/>
          <p:nvPr/>
        </p:nvSpPr>
        <p:spPr>
          <a:xfrm>
            <a:off x="3150336" y="2913273"/>
            <a:ext cx="9662455" cy="655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asks what happened to the dogs and hawks</a:t>
            </a:r>
          </a:p>
        </p:txBody>
      </p:sp>
      <p:sp>
        <p:nvSpPr>
          <p:cNvPr id="345" name="reveals they stretched their legs and died…"/>
          <p:cNvSpPr txBox="1"/>
          <p:nvPr/>
        </p:nvSpPr>
        <p:spPr>
          <a:xfrm>
            <a:off x="3223167" y="4930125"/>
            <a:ext cx="9516792" cy="1772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000">
                <a:solidFill>
                  <a:srgbClr val="FFFFFF"/>
                </a:solidFill>
              </a:defRPr>
            </a:pPr>
            <a:r>
              <a:t>reveals they stretched their legs and died</a:t>
            </a:r>
          </a:p>
          <a:p>
            <a:pPr algn="l">
              <a:defRPr sz="3000">
                <a:solidFill>
                  <a:srgbClr val="FFFFFF"/>
                </a:solidFill>
              </a:defRPr>
            </a:pPr>
            <a:r>
              <a:t>describes his weariness</a:t>
            </a:r>
          </a:p>
          <a:p>
            <a:pPr algn="l">
              <a:defRPr sz="3000">
                <a:solidFill>
                  <a:srgbClr val="FFFFFF"/>
                </a:solidFill>
              </a:defRPr>
            </a:pPr>
            <a:r>
              <a:t>makes the request of a bed once again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path" nodeType="after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48828 0.000000" origin="layout" pathEditMode="relative">
                                      <p:cBhvr>
                                        <p:cTn id="11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Class="entr" nodeType="after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Class="entr" nodeType="afterEffect" presetSubtype="9" presetID="15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3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3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Class="entr" nodeType="with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250"/>
                            </p:stCondLst>
                            <p:childTnLst>
                              <p:par>
                                <p:cTn id="46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2" grpId="3"/>
      <p:bldP build="whole" bldLvl="1" animBg="1" rev="0" advAuto="0" spid="341" grpId="1"/>
      <p:bldP build="whole" bldLvl="1" animBg="1" rev="0" advAuto="0" spid="344" grpId="4"/>
      <p:bldP build="whole" bldLvl="1" animBg="1" rev="0" advAuto="0" spid="343" grpId="5"/>
      <p:bldP build="p" bldLvl="5" animBg="1" rev="0" advAuto="0" spid="345" grpId="6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348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349" name="Anna-Maria Bellomo"/>
          <p:cNvSpPr txBox="1"/>
          <p:nvPr/>
        </p:nvSpPr>
        <p:spPr>
          <a:xfrm rot="19800000">
            <a:off x="911852" y="4195841"/>
            <a:ext cx="11181096" cy="129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400">
                <a:solidFill>
                  <a:schemeClr val="accent5">
                    <a:lumOff val="6666"/>
                  </a:schemeClr>
                </a:solidFill>
              </a:defRPr>
            </a:lvl1pPr>
          </a:lstStyle>
          <a:p>
            <a:pPr/>
            <a:r>
              <a:t>Anna-Maria Bellomo</a:t>
            </a:r>
          </a:p>
        </p:txBody>
      </p:sp>
      <p:sp>
        <p:nvSpPr>
          <p:cNvPr id="350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351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352" name="Sixth section"/>
          <p:cNvSpPr txBox="1"/>
          <p:nvPr/>
        </p:nvSpPr>
        <p:spPr>
          <a:xfrm>
            <a:off x="908750" y="1083036"/>
            <a:ext cx="3948298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Sixth section</a:t>
            </a:r>
          </a:p>
        </p:txBody>
      </p:sp>
      <p:pic>
        <p:nvPicPr>
          <p:cNvPr id="353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5389" y="2577313"/>
            <a:ext cx="1360045" cy="1327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8229" y="5008971"/>
            <a:ext cx="1655142" cy="1615258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understands he has been poisoned"/>
          <p:cNvSpPr txBox="1"/>
          <p:nvPr/>
        </p:nvSpPr>
        <p:spPr>
          <a:xfrm>
            <a:off x="3138365" y="2913273"/>
            <a:ext cx="7692623" cy="655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understands he has been poisoned</a:t>
            </a:r>
          </a:p>
        </p:txBody>
      </p:sp>
      <p:sp>
        <p:nvSpPr>
          <p:cNvPr id="356" name="confirms her supposition…"/>
          <p:cNvSpPr txBox="1"/>
          <p:nvPr/>
        </p:nvSpPr>
        <p:spPr>
          <a:xfrm>
            <a:off x="3223167" y="4930125"/>
            <a:ext cx="6413642" cy="1772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000">
                <a:solidFill>
                  <a:srgbClr val="FFFFFF"/>
                </a:solidFill>
              </a:defRPr>
            </a:pPr>
            <a:r>
              <a:t>confirms her supposition</a:t>
            </a:r>
          </a:p>
          <a:p>
            <a:pPr algn="l">
              <a:defRPr sz="3000">
                <a:solidFill>
                  <a:srgbClr val="FFFFFF"/>
                </a:solidFill>
              </a:defRPr>
            </a:pPr>
            <a:r>
              <a:t>says he is “sick at the heart”</a:t>
            </a:r>
          </a:p>
          <a:p>
            <a:pPr algn="l">
              <a:defRPr sz="3000">
                <a:solidFill>
                  <a:srgbClr val="FFFFFF"/>
                </a:solidFill>
              </a:defRPr>
            </a:pPr>
            <a:r>
              <a:t>needs a bed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path" nodeType="after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48828 0.000000" origin="layout" pathEditMode="relative">
                                      <p:cBhvr>
                                        <p:cTn id="11" dur="1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Class="entr" nodeType="after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Class="entr" nodeType="afterEffect" presetSubtype="9" presetID="15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35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35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Class="entr" nodeType="with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250"/>
                            </p:stCondLst>
                            <p:childTnLst>
                              <p:par>
                                <p:cTn id="46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56" grpId="6"/>
      <p:bldP build="whole" bldLvl="1" animBg="1" rev="0" advAuto="0" spid="353" grpId="3"/>
      <p:bldP build="whole" bldLvl="1" animBg="1" rev="0" advAuto="0" spid="352" grpId="1"/>
      <p:bldP build="whole" bldLvl="1" animBg="1" rev="0" advAuto="0" spid="355" grpId="4"/>
      <p:bldP build="whole" bldLvl="1" animBg="1" rev="0" advAuto="0" spid="354" grpId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359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360" name="Anna-Maria Bellomo"/>
          <p:cNvSpPr txBox="1"/>
          <p:nvPr/>
        </p:nvSpPr>
        <p:spPr>
          <a:xfrm rot="19800000">
            <a:off x="911852" y="4195841"/>
            <a:ext cx="11181096" cy="129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400">
                <a:solidFill>
                  <a:schemeClr val="accent5">
                    <a:lumOff val="6666"/>
                  </a:schemeClr>
                </a:solidFill>
              </a:defRPr>
            </a:lvl1pPr>
          </a:lstStyle>
          <a:p>
            <a:pPr/>
            <a:r>
              <a:t>Anna-Maria Bellomo</a:t>
            </a:r>
          </a:p>
        </p:txBody>
      </p:sp>
      <p:sp>
        <p:nvSpPr>
          <p:cNvPr id="361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362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363" name="Seventh section"/>
          <p:cNvSpPr txBox="1"/>
          <p:nvPr/>
        </p:nvSpPr>
        <p:spPr>
          <a:xfrm>
            <a:off x="501775" y="1083036"/>
            <a:ext cx="4762249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Seventh section</a:t>
            </a:r>
          </a:p>
        </p:txBody>
      </p:sp>
      <p:pic>
        <p:nvPicPr>
          <p:cNvPr id="364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5389" y="2577313"/>
            <a:ext cx="1360045" cy="1327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8229" y="5008971"/>
            <a:ext cx="1655142" cy="1615258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helps him state his will…"/>
          <p:cNvSpPr txBox="1"/>
          <p:nvPr/>
        </p:nvSpPr>
        <p:spPr>
          <a:xfrm>
            <a:off x="3250321" y="2633874"/>
            <a:ext cx="6667080" cy="1214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000">
                <a:solidFill>
                  <a:srgbClr val="FFFFFF"/>
                </a:solidFill>
              </a:defRPr>
            </a:pPr>
            <a:r>
              <a:t>helps him state his will</a:t>
            </a:r>
          </a:p>
          <a:p>
            <a:pPr algn="l">
              <a:defRPr sz="3000">
                <a:solidFill>
                  <a:srgbClr val="FFFFFF"/>
                </a:solidFill>
              </a:defRPr>
            </a:pPr>
            <a:r>
              <a:t>asks what he will leave to her</a:t>
            </a:r>
          </a:p>
        </p:txBody>
      </p:sp>
      <p:sp>
        <p:nvSpPr>
          <p:cNvPr id="367" name="answers she will get 24 milk cows…"/>
          <p:cNvSpPr txBox="1"/>
          <p:nvPr/>
        </p:nvSpPr>
        <p:spPr>
          <a:xfrm>
            <a:off x="3223167" y="4930125"/>
            <a:ext cx="7860600" cy="1772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000">
                <a:solidFill>
                  <a:srgbClr val="FFFFFF"/>
                </a:solidFill>
              </a:defRPr>
            </a:pPr>
            <a:r>
              <a:t>answers she will get 24 milk cows</a:t>
            </a:r>
          </a:p>
          <a:p>
            <a:pPr algn="l">
              <a:defRPr sz="3000">
                <a:solidFill>
                  <a:srgbClr val="FFFFFF"/>
                </a:solidFill>
              </a:defRPr>
            </a:pPr>
            <a:r>
              <a:t>says he is sick at the heart</a:t>
            </a:r>
          </a:p>
          <a:p>
            <a:pPr algn="l">
              <a:defRPr sz="3000">
                <a:solidFill>
                  <a:srgbClr val="FFFFFF"/>
                </a:solidFill>
              </a:defRPr>
            </a:pPr>
            <a:r>
              <a:t>requests his bed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path" nodeType="after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48828 0.000000" origin="layout" pathEditMode="relative">
                                      <p:cBhvr>
                                        <p:cTn id="11" dur="1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Class="entr" nodeType="after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6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6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Class="entr" nodeType="with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Class="entr" nodeType="after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Class="entr" nodeType="afterEffect" presetSubtype="9" presetID="15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3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3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Class="entr" nodeType="with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250"/>
                            </p:stCondLst>
                            <p:childTnLst>
                              <p:par>
                                <p:cTn id="50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50" fill="hold"/>
                                        <p:tgtEl>
                                          <p:spTgt spid="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5" grpId="5"/>
      <p:bldP build="p" bldLvl="5" animBg="1" rev="0" advAuto="0" spid="367" grpId="6"/>
      <p:bldP build="whole" bldLvl="1" animBg="1" rev="0" advAuto="0" spid="364" grpId="3"/>
      <p:bldP build="whole" bldLvl="1" animBg="1" rev="0" advAuto="0" spid="363" grpId="1"/>
      <p:bldP build="p" bldLvl="5" animBg="1" rev="0" advAuto="0" spid="366" grpId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370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371" name="Anna-Maria Bellomo"/>
          <p:cNvSpPr txBox="1"/>
          <p:nvPr/>
        </p:nvSpPr>
        <p:spPr>
          <a:xfrm rot="19800000">
            <a:off x="911852" y="4195841"/>
            <a:ext cx="11181096" cy="129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400">
                <a:solidFill>
                  <a:schemeClr val="accent5">
                    <a:lumOff val="6666"/>
                  </a:schemeClr>
                </a:solidFill>
              </a:defRPr>
            </a:lvl1pPr>
          </a:lstStyle>
          <a:p>
            <a:pPr/>
            <a:r>
              <a:t>Anna-Maria Bellomo</a:t>
            </a:r>
          </a:p>
        </p:txBody>
      </p:sp>
      <p:sp>
        <p:nvSpPr>
          <p:cNvPr id="372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373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374" name="Eighth section"/>
          <p:cNvSpPr txBox="1"/>
          <p:nvPr/>
        </p:nvSpPr>
        <p:spPr>
          <a:xfrm>
            <a:off x="667984" y="1083036"/>
            <a:ext cx="4429831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Eighth section</a:t>
            </a:r>
          </a:p>
        </p:txBody>
      </p:sp>
      <p:pic>
        <p:nvPicPr>
          <p:cNvPr id="375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5389" y="2577313"/>
            <a:ext cx="1360045" cy="1327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8229" y="5008971"/>
            <a:ext cx="1655142" cy="1615258"/>
          </a:xfrm>
          <a:prstGeom prst="rect">
            <a:avLst/>
          </a:prstGeom>
          <a:ln w="12700">
            <a:miter lim="400000"/>
          </a:ln>
        </p:spPr>
      </p:pic>
      <p:sp>
        <p:nvSpPr>
          <p:cNvPr id="377" name="asks him what he will leave to his sister"/>
          <p:cNvSpPr txBox="1"/>
          <p:nvPr/>
        </p:nvSpPr>
        <p:spPr>
          <a:xfrm>
            <a:off x="3250321" y="2913273"/>
            <a:ext cx="8889510" cy="655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asks him what he will leave to his sister</a:t>
            </a:r>
          </a:p>
        </p:txBody>
      </p:sp>
      <p:sp>
        <p:nvSpPr>
          <p:cNvPr id="378" name="answers she will get “his gold” and “silver”…"/>
          <p:cNvSpPr txBox="1"/>
          <p:nvPr/>
        </p:nvSpPr>
        <p:spPr>
          <a:xfrm>
            <a:off x="3223167" y="4930125"/>
            <a:ext cx="9632565" cy="1772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000">
                <a:solidFill>
                  <a:srgbClr val="FFFFFF"/>
                </a:solidFill>
              </a:defRPr>
            </a:pPr>
            <a:r>
              <a:t>answers she will get “his gold” and “silver”</a:t>
            </a:r>
          </a:p>
          <a:p>
            <a:pPr algn="l">
              <a:defRPr sz="3000">
                <a:solidFill>
                  <a:srgbClr val="FFFFFF"/>
                </a:solidFill>
              </a:defRPr>
            </a:pPr>
            <a:r>
              <a:t>complains he is sick at the heart</a:t>
            </a:r>
          </a:p>
          <a:p>
            <a:pPr algn="l">
              <a:defRPr sz="3000">
                <a:solidFill>
                  <a:srgbClr val="FFFFFF"/>
                </a:solidFill>
              </a:defRPr>
            </a:pPr>
            <a:r>
              <a:t>asks for his bed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path" nodeType="after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48828 0.000000" origin="layout" pathEditMode="relative">
                                      <p:cBhvr>
                                        <p:cTn id="11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Class="entr" nodeType="after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Class="entr" nodeType="with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Class="entr" nodeType="afterEffect" presetSubtype="9" presetID="15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50"/>
                            </p:stCondLst>
                            <p:childTnLst>
                              <p:par>
                                <p:cTn id="36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37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3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Class="entr" nodeType="with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250"/>
                            </p:stCondLst>
                            <p:childTnLst>
                              <p:par>
                                <p:cTn id="50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4" grpId="1"/>
      <p:bldP build="p" bldLvl="5" animBg="1" rev="0" advAuto="0" spid="377" grpId="4"/>
      <p:bldP build="whole" bldLvl="1" animBg="1" rev="0" advAuto="0" spid="376" grpId="5"/>
      <p:bldP build="p" bldLvl="5" animBg="1" rev="0" advAuto="0" spid="378" grpId="6"/>
      <p:bldP build="whole" bldLvl="1" animBg="1" rev="0" advAuto="0" spid="375" grpId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381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382" name="Anna-Maria Bellomo"/>
          <p:cNvSpPr txBox="1"/>
          <p:nvPr/>
        </p:nvSpPr>
        <p:spPr>
          <a:xfrm rot="19800000">
            <a:off x="911852" y="4195841"/>
            <a:ext cx="11181096" cy="129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400">
                <a:solidFill>
                  <a:schemeClr val="accent5">
                    <a:lumOff val="6666"/>
                  </a:schemeClr>
                </a:solidFill>
              </a:defRPr>
            </a:lvl1pPr>
          </a:lstStyle>
          <a:p>
            <a:pPr/>
            <a:r>
              <a:t>Anna-Maria Bellomo</a:t>
            </a:r>
          </a:p>
        </p:txBody>
      </p:sp>
      <p:sp>
        <p:nvSpPr>
          <p:cNvPr id="383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384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385" name="Ninth section"/>
          <p:cNvSpPr txBox="1"/>
          <p:nvPr/>
        </p:nvSpPr>
        <p:spPr>
          <a:xfrm>
            <a:off x="835666" y="1083036"/>
            <a:ext cx="4094467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Ninth section</a:t>
            </a:r>
          </a:p>
        </p:txBody>
      </p:sp>
      <p:pic>
        <p:nvPicPr>
          <p:cNvPr id="386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5389" y="2577313"/>
            <a:ext cx="1360045" cy="1327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7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8229" y="5008971"/>
            <a:ext cx="1655142" cy="1615258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asks what he will leave to his brother"/>
          <p:cNvSpPr txBox="1"/>
          <p:nvPr/>
        </p:nvSpPr>
        <p:spPr>
          <a:xfrm>
            <a:off x="3250321" y="2913273"/>
            <a:ext cx="8299276" cy="655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asks what he will leave to his brother</a:t>
            </a:r>
          </a:p>
        </p:txBody>
      </p:sp>
      <p:sp>
        <p:nvSpPr>
          <p:cNvPr id="389" name="lists the possessions he will leave to his…"/>
          <p:cNvSpPr txBox="1"/>
          <p:nvPr/>
        </p:nvSpPr>
        <p:spPr>
          <a:xfrm>
            <a:off x="3223167" y="4650725"/>
            <a:ext cx="9231779" cy="2331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000">
                <a:solidFill>
                  <a:srgbClr val="FFFFFF"/>
                </a:solidFill>
              </a:defRPr>
            </a:pPr>
            <a:r>
              <a:t>lists the possessions he will leave to his </a:t>
            </a:r>
          </a:p>
          <a:p>
            <a:pPr algn="l">
              <a:defRPr sz="3000">
                <a:solidFill>
                  <a:srgbClr val="FFFFFF"/>
                </a:solidFill>
              </a:defRPr>
            </a:pPr>
            <a:r>
              <a:t>brother</a:t>
            </a:r>
          </a:p>
          <a:p>
            <a:pPr algn="l">
              <a:defRPr sz="3000">
                <a:solidFill>
                  <a:srgbClr val="FFFFFF"/>
                </a:solidFill>
              </a:defRPr>
            </a:pPr>
            <a:r>
              <a:t>reiterates his health conditions</a:t>
            </a:r>
          </a:p>
          <a:p>
            <a:pPr algn="l">
              <a:defRPr sz="3000">
                <a:solidFill>
                  <a:srgbClr val="FFFFFF"/>
                </a:solidFill>
              </a:defRPr>
            </a:pPr>
            <a:r>
              <a:t>requests his bed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path" nodeType="after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48828 0.000000" origin="layout" pathEditMode="relative">
                                      <p:cBhvr>
                                        <p:cTn id="11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Class="entr" nodeType="after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8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8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Class="entr" nodeType="with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Class="entr" nodeType="afterEffect" presetSubtype="9" presetID="15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50"/>
                            </p:stCondLst>
                            <p:childTnLst>
                              <p:par>
                                <p:cTn id="36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38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38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Class="entr" nodeType="with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250"/>
                            </p:stCondLst>
                            <p:childTnLst>
                              <p:par>
                                <p:cTn id="50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50" fill="hold"/>
                                        <p:tgtEl>
                                          <p:spTgt spid="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7" grpId="5"/>
      <p:bldP build="p" bldLvl="5" animBg="1" rev="0" advAuto="0" spid="389" grpId="6"/>
      <p:bldP build="whole" bldLvl="1" animBg="1" rev="0" advAuto="0" spid="386" grpId="3"/>
      <p:bldP build="whole" bldLvl="1" animBg="1" rev="0" advAuto="0" spid="385" grpId="1"/>
      <p:bldP build="p" bldLvl="5" animBg="1" rev="0" advAuto="0" spid="388" grpId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392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393" name="Anna-Maria Bellomo"/>
          <p:cNvSpPr txBox="1"/>
          <p:nvPr/>
        </p:nvSpPr>
        <p:spPr>
          <a:xfrm rot="19800000">
            <a:off x="911852" y="4195841"/>
            <a:ext cx="11181096" cy="129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400">
                <a:solidFill>
                  <a:schemeClr val="accent5">
                    <a:lumOff val="6666"/>
                  </a:schemeClr>
                </a:solidFill>
              </a:defRPr>
            </a:lvl1pPr>
          </a:lstStyle>
          <a:p>
            <a:pPr/>
            <a:r>
              <a:t>Anna-Maria Bellomo</a:t>
            </a:r>
          </a:p>
        </p:txBody>
      </p:sp>
      <p:sp>
        <p:nvSpPr>
          <p:cNvPr id="394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395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396" name="Tenth section"/>
          <p:cNvSpPr txBox="1"/>
          <p:nvPr/>
        </p:nvSpPr>
        <p:spPr>
          <a:xfrm>
            <a:off x="792640" y="1083036"/>
            <a:ext cx="4180519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Tenth section</a:t>
            </a:r>
          </a:p>
        </p:txBody>
      </p:sp>
      <p:pic>
        <p:nvPicPr>
          <p:cNvPr id="397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5389" y="2577313"/>
            <a:ext cx="1360045" cy="1327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8229" y="5008971"/>
            <a:ext cx="1655142" cy="1615258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asks what he will leave to his true-love"/>
          <p:cNvSpPr txBox="1"/>
          <p:nvPr/>
        </p:nvSpPr>
        <p:spPr>
          <a:xfrm>
            <a:off x="3250321" y="2913273"/>
            <a:ext cx="8805732" cy="655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asks what he will leave to his true-love</a:t>
            </a:r>
          </a:p>
        </p:txBody>
      </p:sp>
      <p:sp>
        <p:nvSpPr>
          <p:cNvPr id="400" name="answers she will get “hell and fire”…"/>
          <p:cNvSpPr txBox="1"/>
          <p:nvPr/>
        </p:nvSpPr>
        <p:spPr>
          <a:xfrm>
            <a:off x="3223167" y="4091925"/>
            <a:ext cx="8296329" cy="3449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000">
                <a:solidFill>
                  <a:srgbClr val="FFFFFF"/>
                </a:solidFill>
              </a:defRPr>
            </a:pPr>
            <a:r>
              <a:t>answers she will get “hell and fire”</a:t>
            </a:r>
          </a:p>
          <a:p>
            <a:pPr algn="l">
              <a:defRPr sz="3000">
                <a:solidFill>
                  <a:srgbClr val="FFFFFF"/>
                </a:solidFill>
              </a:defRPr>
            </a:pPr>
            <a:r>
              <a:t>ends up with the same sentences as </a:t>
            </a:r>
          </a:p>
          <a:p>
            <a:pPr algn="l">
              <a:defRPr sz="3000">
                <a:solidFill>
                  <a:srgbClr val="FFFFFF"/>
                </a:solidFill>
              </a:defRPr>
            </a:pPr>
            <a:r>
              <a:t>in the former stanzas:</a:t>
            </a:r>
          </a:p>
          <a:p>
            <a:pPr algn="l">
              <a:defRPr sz="3000">
                <a:solidFill>
                  <a:srgbClr val="FFFFFF"/>
                </a:solidFill>
              </a:defRPr>
            </a:pPr>
            <a:r>
              <a:t>“make my bed soon / </a:t>
            </a:r>
          </a:p>
          <a:p>
            <a:pPr algn="l">
              <a:defRPr sz="3000">
                <a:solidFill>
                  <a:srgbClr val="FFFFFF"/>
                </a:solidFill>
              </a:defRPr>
            </a:pPr>
            <a:r>
              <a:t>I’m sick at the heart /</a:t>
            </a:r>
          </a:p>
          <a:p>
            <a:pPr algn="l">
              <a:defRPr sz="3000">
                <a:solidFill>
                  <a:srgbClr val="FFFFFF"/>
                </a:solidFill>
              </a:defRPr>
            </a:pPr>
            <a:r>
              <a:t>I fain would lie down”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path" nodeType="after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48828 0.000000" origin="layout" pathEditMode="relative">
                                      <p:cBhvr>
                                        <p:cTn id="11" dur="1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Class="entr" nodeType="after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Class="entr" nodeType="with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Class="entr" nodeType="afterEffect" presetSubtype="9" presetID="15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50"/>
                            </p:stCondLst>
                            <p:childTnLst>
                              <p:par>
                                <p:cTn id="36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4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40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40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Class="entr" nodeType="with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250"/>
                            </p:stCondLst>
                            <p:childTnLst>
                              <p:par>
                                <p:cTn id="50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50" fill="hold"/>
                                        <p:tgtEl>
                                          <p:spTgt spid="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750"/>
                            </p:stCondLst>
                            <p:childTnLst>
                              <p:par>
                                <p:cTn id="60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750" fill="hold"/>
                                        <p:tgtEl>
                                          <p:spTgt spid="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750" fill="hold"/>
                                        <p:tgtEl>
                                          <p:spTgt spid="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500"/>
                            </p:stCondLst>
                            <p:childTnLst>
                              <p:par>
                                <p:cTn id="65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750" fill="hold"/>
                                        <p:tgtEl>
                                          <p:spTgt spid="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50" fill="hold"/>
                                        <p:tgtEl>
                                          <p:spTgt spid="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7" grpId="3"/>
      <p:bldP build="whole" bldLvl="1" animBg="1" rev="0" advAuto="0" spid="396" grpId="1"/>
      <p:bldP build="p" bldLvl="5" animBg="1" rev="0" advAuto="0" spid="399" grpId="4"/>
      <p:bldP build="whole" bldLvl="1" animBg="1" rev="0" advAuto="0" spid="398" grpId="5"/>
      <p:bldP build="p" bldLvl="5" animBg="1" rev="0" advAuto="0" spid="400" grpId="6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129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130" name="Anna-Maria Bellomo"/>
          <p:cNvSpPr txBox="1"/>
          <p:nvPr/>
        </p:nvSpPr>
        <p:spPr>
          <a:xfrm rot="19800000">
            <a:off x="911852" y="4195841"/>
            <a:ext cx="11181096" cy="129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400">
                <a:solidFill>
                  <a:schemeClr val="accent5">
                    <a:lumOff val="6666"/>
                  </a:schemeClr>
                </a:solidFill>
              </a:defRPr>
            </a:lvl1pPr>
          </a:lstStyle>
          <a:p>
            <a:pPr/>
            <a:r>
              <a:t>Anna-Maria Bellomo</a:t>
            </a:r>
          </a:p>
        </p:txBody>
      </p:sp>
      <p:sp>
        <p:nvSpPr>
          <p:cNvPr id="131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132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133" name="5 characters"/>
          <p:cNvSpPr txBox="1"/>
          <p:nvPr/>
        </p:nvSpPr>
        <p:spPr>
          <a:xfrm>
            <a:off x="502166" y="2145726"/>
            <a:ext cx="2734991" cy="655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5 characters</a:t>
            </a:r>
          </a:p>
        </p:txBody>
      </p:sp>
      <p:sp>
        <p:nvSpPr>
          <p:cNvPr id="134" name="6 literary genre"/>
          <p:cNvSpPr txBox="1"/>
          <p:nvPr/>
        </p:nvSpPr>
        <p:spPr>
          <a:xfrm>
            <a:off x="3032693" y="1394875"/>
            <a:ext cx="3592137" cy="655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6 literary genre</a:t>
            </a:r>
          </a:p>
        </p:txBody>
      </p:sp>
      <p:sp>
        <p:nvSpPr>
          <p:cNvPr id="135" name="1 Structure/Layout"/>
          <p:cNvSpPr txBox="1"/>
          <p:nvPr/>
        </p:nvSpPr>
        <p:spPr>
          <a:xfrm>
            <a:off x="8352825" y="6573098"/>
            <a:ext cx="4161742" cy="655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1 Structure/Layout</a:t>
            </a:r>
          </a:p>
        </p:txBody>
      </p:sp>
      <p:grpSp>
        <p:nvGrpSpPr>
          <p:cNvPr id="138" name="Ovale"/>
          <p:cNvGrpSpPr/>
          <p:nvPr/>
        </p:nvGrpSpPr>
        <p:grpSpPr>
          <a:xfrm>
            <a:off x="10249884" y="7460488"/>
            <a:ext cx="401492" cy="426900"/>
            <a:chOff x="0" y="0"/>
            <a:chExt cx="401490" cy="426899"/>
          </a:xfrm>
        </p:grpSpPr>
        <p:sp>
          <p:nvSpPr>
            <p:cNvPr id="136" name="Ovale"/>
            <p:cNvSpPr/>
            <p:nvPr/>
          </p:nvSpPr>
          <p:spPr>
            <a:xfrm>
              <a:off x="25400" y="25400"/>
              <a:ext cx="350691" cy="37609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</a:defRPr>
              </a:pPr>
            </a:p>
          </p:txBody>
        </p:sp>
        <p:pic>
          <p:nvPicPr>
            <p:cNvPr id="137" name="Ovale" descr="Oval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401492" cy="426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60" name="Linea di collegamento" descr="Linea di collegamento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66072" y="6595829"/>
            <a:ext cx="3459624" cy="1225506"/>
          </a:xfrm>
          <a:prstGeom prst="rect">
            <a:avLst/>
          </a:prstGeom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</p:spPr>
      </p:pic>
      <p:sp>
        <p:nvSpPr>
          <p:cNvPr id="140" name="2 Rhyme scheme"/>
          <p:cNvSpPr txBox="1"/>
          <p:nvPr/>
        </p:nvSpPr>
        <p:spPr>
          <a:xfrm>
            <a:off x="4537139" y="5401712"/>
            <a:ext cx="3769348" cy="655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2 Rhyme scheme</a:t>
            </a:r>
          </a:p>
        </p:txBody>
      </p:sp>
      <p:grpSp>
        <p:nvGrpSpPr>
          <p:cNvPr id="143" name="Ovale"/>
          <p:cNvGrpSpPr/>
          <p:nvPr/>
        </p:nvGrpSpPr>
        <p:grpSpPr>
          <a:xfrm>
            <a:off x="6583816" y="6297138"/>
            <a:ext cx="401492" cy="426900"/>
            <a:chOff x="0" y="0"/>
            <a:chExt cx="401490" cy="426899"/>
          </a:xfrm>
        </p:grpSpPr>
        <p:sp>
          <p:nvSpPr>
            <p:cNvPr id="141" name="Ovale"/>
            <p:cNvSpPr/>
            <p:nvPr/>
          </p:nvSpPr>
          <p:spPr>
            <a:xfrm>
              <a:off x="25400" y="25400"/>
              <a:ext cx="350691" cy="37609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</a:defRPr>
              </a:pPr>
            </a:p>
          </p:txBody>
        </p:sp>
        <p:pic>
          <p:nvPicPr>
            <p:cNvPr id="142" name="Ovale" descr="Oval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401492" cy="426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4" name="3 Sections"/>
          <p:cNvSpPr txBox="1"/>
          <p:nvPr/>
        </p:nvSpPr>
        <p:spPr>
          <a:xfrm>
            <a:off x="2588217" y="4626724"/>
            <a:ext cx="2305156" cy="655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3 Sections</a:t>
            </a:r>
          </a:p>
        </p:txBody>
      </p:sp>
      <p:grpSp>
        <p:nvGrpSpPr>
          <p:cNvPr id="147" name="Ovale"/>
          <p:cNvGrpSpPr/>
          <p:nvPr/>
        </p:nvGrpSpPr>
        <p:grpSpPr>
          <a:xfrm>
            <a:off x="3540049" y="5652036"/>
            <a:ext cx="401492" cy="426900"/>
            <a:chOff x="0" y="0"/>
            <a:chExt cx="401490" cy="426899"/>
          </a:xfrm>
        </p:grpSpPr>
        <p:sp>
          <p:nvSpPr>
            <p:cNvPr id="145" name="Ovale"/>
            <p:cNvSpPr/>
            <p:nvPr/>
          </p:nvSpPr>
          <p:spPr>
            <a:xfrm>
              <a:off x="25400" y="25400"/>
              <a:ext cx="350691" cy="37609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</a:defRPr>
              </a:pPr>
            </a:p>
          </p:txBody>
        </p:sp>
        <p:pic>
          <p:nvPicPr>
            <p:cNvPr id="146" name="Ovale" descr="Oval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401492" cy="426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8" name="4 Setting"/>
          <p:cNvSpPr txBox="1"/>
          <p:nvPr/>
        </p:nvSpPr>
        <p:spPr>
          <a:xfrm>
            <a:off x="826332" y="3601411"/>
            <a:ext cx="2086660" cy="655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4 Setting</a:t>
            </a:r>
          </a:p>
        </p:txBody>
      </p:sp>
      <p:grpSp>
        <p:nvGrpSpPr>
          <p:cNvPr id="151" name="Ovale"/>
          <p:cNvGrpSpPr/>
          <p:nvPr/>
        </p:nvGrpSpPr>
        <p:grpSpPr>
          <a:xfrm>
            <a:off x="1818170" y="4374713"/>
            <a:ext cx="401492" cy="426901"/>
            <a:chOff x="0" y="0"/>
            <a:chExt cx="401490" cy="426899"/>
          </a:xfrm>
        </p:grpSpPr>
        <p:sp>
          <p:nvSpPr>
            <p:cNvPr id="149" name="Ovale"/>
            <p:cNvSpPr/>
            <p:nvPr/>
          </p:nvSpPr>
          <p:spPr>
            <a:xfrm>
              <a:off x="25400" y="25400"/>
              <a:ext cx="350691" cy="37609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</a:defRPr>
              </a:pPr>
            </a:p>
          </p:txBody>
        </p:sp>
        <p:pic>
          <p:nvPicPr>
            <p:cNvPr id="150" name="Ovale" descr="Oval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401492" cy="426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2" name="Ovale"/>
          <p:cNvSpPr/>
          <p:nvPr/>
        </p:nvSpPr>
        <p:spPr>
          <a:xfrm>
            <a:off x="1894370" y="2896576"/>
            <a:ext cx="350691" cy="376099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grpSp>
        <p:nvGrpSpPr>
          <p:cNvPr id="155" name="Ovale"/>
          <p:cNvGrpSpPr/>
          <p:nvPr/>
        </p:nvGrpSpPr>
        <p:grpSpPr>
          <a:xfrm>
            <a:off x="4628016" y="2145725"/>
            <a:ext cx="401492" cy="426901"/>
            <a:chOff x="0" y="0"/>
            <a:chExt cx="401490" cy="426899"/>
          </a:xfrm>
        </p:grpSpPr>
        <p:sp>
          <p:nvSpPr>
            <p:cNvPr id="153" name="Ovale"/>
            <p:cNvSpPr/>
            <p:nvPr/>
          </p:nvSpPr>
          <p:spPr>
            <a:xfrm>
              <a:off x="25400" y="25400"/>
              <a:ext cx="350691" cy="37609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</a:defRPr>
              </a:pPr>
            </a:p>
          </p:txBody>
        </p:sp>
        <p:pic>
          <p:nvPicPr>
            <p:cNvPr id="154" name="Ovale" descr="Oval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401492" cy="426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61" name="Linea di collegamento" descr="Linea di collegamento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23690" y="5949719"/>
            <a:ext cx="2835944" cy="865560"/>
          </a:xfrm>
          <a:prstGeom prst="rect">
            <a:avLst/>
          </a:prstGeom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162" name="Linea di collegamento" descr="Linea di collegamento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01113" y="4721538"/>
            <a:ext cx="1614703" cy="1224446"/>
          </a:xfrm>
          <a:prstGeom prst="rect">
            <a:avLst/>
          </a:prstGeom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163" name="Linea di collegamento" descr="Linea di collegamento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9359" y="3100779"/>
            <a:ext cx="1517202" cy="1522963"/>
          </a:xfrm>
          <a:prstGeom prst="rect">
            <a:avLst/>
          </a:prstGeom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164" name="Linea di collegamento" descr="Linea di collegamento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84102" y="2457904"/>
            <a:ext cx="2571061" cy="8990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  <a:reflection blurRad="0" stA="50000" stPos="0" endA="0" endPos="40000" dist="0" dir="5400000" fadeDir="5400000" sx="100000" sy="-100000" kx="0" ky="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Class="entr" nodeType="afterEffect" presetID="9" grpId="9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Class="entr" nodeType="after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3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Class="entr" nodeType="afterEffect" presetID="9" grpId="15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3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Class="entr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Class="entr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4" grpId="17"/>
      <p:bldP build="whole" bldLvl="1" animBg="1" rev="0" advAuto="0" spid="143" grpId="4"/>
      <p:bldP build="whole" bldLvl="1" animBg="1" rev="0" advAuto="0" spid="160" grpId="3"/>
      <p:bldP build="whole" bldLvl="1" animBg="1" rev="0" advAuto="0" spid="138" grpId="1"/>
      <p:bldP build="whole" bldLvl="1" animBg="1" rev="0" advAuto="0" spid="163" grpId="12"/>
      <p:bldP build="whole" bldLvl="1" animBg="1" rev="0" advAuto="0" spid="155" grpId="16"/>
      <p:bldP build="whole" bldLvl="1" animBg="1" rev="0" advAuto="0" spid="144" grpId="8"/>
      <p:bldP build="whole" bldLvl="1" animBg="1" rev="0" advAuto="0" spid="161" grpId="6"/>
      <p:bldP build="whole" bldLvl="1" animBg="1" rev="0" advAuto="0" spid="148" grpId="11"/>
      <p:bldP build="whole" bldLvl="1" animBg="1" rev="0" advAuto="0" spid="140" grpId="5"/>
      <p:bldP build="whole" bldLvl="1" animBg="1" rev="0" advAuto="0" spid="147" grpId="7"/>
      <p:bldP build="whole" bldLvl="1" animBg="1" rev="0" advAuto="0" spid="162" grpId="9"/>
      <p:bldP build="whole" bldLvl="1" animBg="1" rev="0" advAuto="0" spid="135" grpId="2"/>
      <p:bldP build="whole" bldLvl="1" animBg="1" rev="0" advAuto="0" spid="133" grpId="14"/>
      <p:bldP build="whole" bldLvl="1" animBg="1" rev="0" advAuto="0" spid="151" grpId="10"/>
      <p:bldP build="whole" bldLvl="1" animBg="1" rev="0" advAuto="0" spid="164" grpId="15"/>
      <p:bldP build="whole" bldLvl="1" animBg="1" rev="0" advAuto="0" spid="152" grpId="1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403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404" name="Anna-Maria Bellomo"/>
          <p:cNvSpPr txBox="1"/>
          <p:nvPr/>
        </p:nvSpPr>
        <p:spPr>
          <a:xfrm rot="19800000">
            <a:off x="911852" y="4195841"/>
            <a:ext cx="11181096" cy="129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400">
                <a:solidFill>
                  <a:schemeClr val="accent5">
                    <a:lumOff val="6666"/>
                  </a:schemeClr>
                </a:solidFill>
              </a:defRPr>
            </a:lvl1pPr>
          </a:lstStyle>
          <a:p>
            <a:pPr/>
            <a:r>
              <a:t>Anna-Maria Bellomo</a:t>
            </a:r>
          </a:p>
        </p:txBody>
      </p:sp>
      <p:sp>
        <p:nvSpPr>
          <p:cNvPr id="405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406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407" name="4. Setting"/>
          <p:cNvSpPr txBox="1"/>
          <p:nvPr/>
        </p:nvSpPr>
        <p:spPr>
          <a:xfrm>
            <a:off x="1380264" y="1083036"/>
            <a:ext cx="3005271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4. Setting</a:t>
            </a:r>
          </a:p>
        </p:txBody>
      </p:sp>
      <p:sp>
        <p:nvSpPr>
          <p:cNvPr id="408" name="in time"/>
          <p:cNvSpPr txBox="1"/>
          <p:nvPr/>
        </p:nvSpPr>
        <p:spPr>
          <a:xfrm>
            <a:off x="3157211" y="2488502"/>
            <a:ext cx="2321575" cy="78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in time</a:t>
            </a:r>
          </a:p>
        </p:txBody>
      </p:sp>
      <p:sp>
        <p:nvSpPr>
          <p:cNvPr id="409" name="- - -"/>
          <p:cNvSpPr txBox="1"/>
          <p:nvPr/>
        </p:nvSpPr>
        <p:spPr>
          <a:xfrm>
            <a:off x="5696427" y="4486636"/>
            <a:ext cx="1611946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- - -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path" nodeType="after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48828 0.000000" origin="layout" pathEditMode="relative">
                                      <p:cBhvr>
                                        <p:cTn id="11" dur="1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Class="entr" nodeType="after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9" grpId="4"/>
      <p:bldP build="whole" bldLvl="1" animBg="1" rev="0" advAuto="0" spid="407" grpId="1"/>
      <p:bldP build="whole" bldLvl="1" animBg="1" rev="0" advAuto="0" spid="408" grpId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412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413" name="Anna-Maria Bellomo"/>
          <p:cNvSpPr txBox="1"/>
          <p:nvPr/>
        </p:nvSpPr>
        <p:spPr>
          <a:xfrm rot="19800000">
            <a:off x="911852" y="4195841"/>
            <a:ext cx="11181096" cy="129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400">
                <a:solidFill>
                  <a:schemeClr val="accent5">
                    <a:lumOff val="6666"/>
                  </a:schemeClr>
                </a:solidFill>
              </a:defRPr>
            </a:lvl1pPr>
          </a:lstStyle>
          <a:p>
            <a:pPr/>
            <a:r>
              <a:t>Anna-Maria Bellomo</a:t>
            </a:r>
          </a:p>
        </p:txBody>
      </p:sp>
      <p:sp>
        <p:nvSpPr>
          <p:cNvPr id="414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415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416" name="in place"/>
          <p:cNvSpPr txBox="1"/>
          <p:nvPr/>
        </p:nvSpPr>
        <p:spPr>
          <a:xfrm>
            <a:off x="3040512" y="2488502"/>
            <a:ext cx="2554975" cy="78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in place</a:t>
            </a:r>
          </a:p>
        </p:txBody>
      </p:sp>
      <p:sp>
        <p:nvSpPr>
          <p:cNvPr id="417" name="l. 3: greenwood…"/>
          <p:cNvSpPr txBox="1"/>
          <p:nvPr/>
        </p:nvSpPr>
        <p:spPr>
          <a:xfrm>
            <a:off x="3280045" y="4057430"/>
            <a:ext cx="5225510" cy="2151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t>l. 3: greenwood</a:t>
            </a:r>
          </a:p>
          <a:p>
            <a:pPr algn="l">
              <a:defRPr>
                <a:solidFill>
                  <a:srgbClr val="FFFFFF"/>
                </a:solidFill>
              </a:defRPr>
            </a:pPr>
          </a:p>
          <a:p>
            <a:pPr algn="l">
              <a:defRPr>
                <a:solidFill>
                  <a:srgbClr val="FFFFFF"/>
                </a:solidFill>
              </a:defRPr>
            </a:pPr>
            <a:r>
              <a:t>l.39: hell</a:t>
            </a:r>
          </a:p>
        </p:txBody>
      </p:sp>
      <p:sp>
        <p:nvSpPr>
          <p:cNvPr id="418" name="4. Setting"/>
          <p:cNvSpPr txBox="1"/>
          <p:nvPr/>
        </p:nvSpPr>
        <p:spPr>
          <a:xfrm>
            <a:off x="1380264" y="1083036"/>
            <a:ext cx="3005271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4. Setting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path" nodeType="after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48828 0.000000" origin="layout" pathEditMode="relative">
                                      <p:cBhvr>
                                        <p:cTn id="11" dur="1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Class="entr" nodeType="after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Class="entr" nodeType="with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Class="entr" nodeType="after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Class="entr" nodeType="after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6" grpId="3"/>
      <p:bldP build="p" bldLvl="5" animBg="1" rev="0" advAuto="0" spid="417" grpId="4"/>
      <p:bldP build="whole" bldLvl="1" animBg="1" rev="0" advAuto="0" spid="41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421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422" name="Anna-Maria Bellomo"/>
          <p:cNvSpPr txBox="1"/>
          <p:nvPr/>
        </p:nvSpPr>
        <p:spPr>
          <a:xfrm rot="19800000">
            <a:off x="911852" y="4195841"/>
            <a:ext cx="11181096" cy="129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400">
                <a:solidFill>
                  <a:schemeClr val="accent5">
                    <a:lumOff val="6666"/>
                  </a:schemeClr>
                </a:solidFill>
              </a:defRPr>
            </a:lvl1pPr>
          </a:lstStyle>
          <a:p>
            <a:pPr/>
            <a:r>
              <a:t>Anna-Maria Bellomo</a:t>
            </a:r>
          </a:p>
        </p:txBody>
      </p:sp>
      <p:sp>
        <p:nvSpPr>
          <p:cNvPr id="423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424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425" name="5. Characters"/>
          <p:cNvSpPr txBox="1"/>
          <p:nvPr/>
        </p:nvSpPr>
        <p:spPr>
          <a:xfrm>
            <a:off x="855570" y="1083036"/>
            <a:ext cx="4020792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5. Characters</a:t>
            </a:r>
          </a:p>
        </p:txBody>
      </p:sp>
      <p:pic>
        <p:nvPicPr>
          <p:cNvPr id="426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5778" y="2577313"/>
            <a:ext cx="1360045" cy="1327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7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8229" y="5008971"/>
            <a:ext cx="1655142" cy="1615258"/>
          </a:xfrm>
          <a:prstGeom prst="rect">
            <a:avLst/>
          </a:prstGeom>
          <a:ln w="12700">
            <a:miter lim="400000"/>
          </a:ln>
        </p:spPr>
      </p:pic>
      <p:sp>
        <p:nvSpPr>
          <p:cNvPr id="428" name="l.1 Lord Randal…"/>
          <p:cNvSpPr txBox="1"/>
          <p:nvPr/>
        </p:nvSpPr>
        <p:spPr>
          <a:xfrm>
            <a:off x="3357774" y="4740636"/>
            <a:ext cx="7854789" cy="2151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t>l.1 Lord Randal</a:t>
            </a:r>
          </a:p>
          <a:p>
            <a:pPr algn="l">
              <a:defRPr>
                <a:solidFill>
                  <a:srgbClr val="FFFFFF"/>
                </a:solidFill>
              </a:defRPr>
            </a:pPr>
            <a:r>
              <a:t>l.1 son</a:t>
            </a:r>
          </a:p>
          <a:p>
            <a:pPr algn="l">
              <a:defRPr>
                <a:solidFill>
                  <a:srgbClr val="FFFFFF"/>
                </a:solidFill>
              </a:defRPr>
            </a:pPr>
            <a:r>
              <a:t>l.1 handsome young man</a:t>
            </a:r>
          </a:p>
        </p:txBody>
      </p:sp>
      <p:sp>
        <p:nvSpPr>
          <p:cNvPr id="429" name="l.1 my son…"/>
          <p:cNvSpPr txBox="1"/>
          <p:nvPr/>
        </p:nvSpPr>
        <p:spPr>
          <a:xfrm>
            <a:off x="3357774" y="2507883"/>
            <a:ext cx="3846332" cy="146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t>l.1 my son </a:t>
            </a:r>
          </a:p>
          <a:p>
            <a:pPr algn="l">
              <a:defRPr>
                <a:solidFill>
                  <a:srgbClr val="FFFFFF"/>
                </a:solidFill>
              </a:defRPr>
            </a:pPr>
            <a:r>
              <a:t>l.3 mother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path" nodeType="after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48828 0.000000" origin="layout" pathEditMode="relative">
                                      <p:cBhvr>
                                        <p:cTn id="11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Class="entr" nodeType="after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Class="entr" nodeType="with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Class="entr" nodeType="after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Class="entr" nodeType="afterEffect" presetSubtype="9" presetID="15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Class="entr" nodeType="with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6" grpId="3"/>
      <p:bldP build="p" bldLvl="5" animBg="1" rev="0" advAuto="0" spid="429" grpId="4"/>
      <p:bldP build="whole" bldLvl="1" animBg="1" rev="0" advAuto="0" spid="425" grpId="1"/>
      <p:bldP build="whole" bldLvl="1" animBg="1" rev="0" advAuto="0" spid="427" grpId="5"/>
      <p:bldP build="p" bldLvl="5" animBg="1" rev="0" advAuto="0" spid="428" grpId="6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432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433" name="Anna-Maria Bellomo"/>
          <p:cNvSpPr txBox="1"/>
          <p:nvPr/>
        </p:nvSpPr>
        <p:spPr>
          <a:xfrm rot="19800000">
            <a:off x="911852" y="4195841"/>
            <a:ext cx="11181096" cy="129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400">
                <a:solidFill>
                  <a:schemeClr val="accent5">
                    <a:lumOff val="6666"/>
                  </a:schemeClr>
                </a:solidFill>
              </a:defRPr>
            </a:lvl1pPr>
          </a:lstStyle>
          <a:p>
            <a:pPr/>
            <a:r>
              <a:t>Anna-Maria Bellomo</a:t>
            </a:r>
          </a:p>
        </p:txBody>
      </p:sp>
      <p:sp>
        <p:nvSpPr>
          <p:cNvPr id="434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435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436" name="Features:…"/>
          <p:cNvSpPr txBox="1"/>
          <p:nvPr>
            <p:ph type="body" idx="4294967295"/>
          </p:nvPr>
        </p:nvSpPr>
        <p:spPr>
          <a:xfrm>
            <a:off x="541484" y="1881781"/>
            <a:ext cx="11921832" cy="6561605"/>
          </a:xfrm>
          <a:prstGeom prst="rect">
            <a:avLst/>
          </a:prstGeom>
        </p:spPr>
        <p:txBody>
          <a:bodyPr/>
          <a:lstStyle/>
          <a:p>
            <a:pPr marL="0" indent="0" defTabSz="374904">
              <a:spcBef>
                <a:spcPts val="0"/>
              </a:spcBef>
              <a:buSzTx/>
              <a:buNone/>
              <a:defRPr sz="2600">
                <a:effectLst>
                  <a:outerShdw sx="100000" sy="100000" kx="0" ky="0" algn="b" rotWithShape="0" blurRad="50800" dist="20828" dir="2700000">
                    <a:srgbClr val="000000">
                      <a:alpha val="70000"/>
                    </a:srgbClr>
                  </a:outerShdw>
                </a:effectLst>
              </a:defRPr>
            </a:pPr>
            <a:r>
              <a:t>Features:</a:t>
            </a:r>
          </a:p>
          <a:p>
            <a:pPr marL="0" indent="0" defTabSz="374904">
              <a:spcBef>
                <a:spcPts val="0"/>
              </a:spcBef>
              <a:buSzTx/>
              <a:buNone/>
              <a:defRPr sz="2100">
                <a:effectLst>
                  <a:outerShdw sx="100000" sy="100000" kx="0" ky="0" algn="b" rotWithShape="0" blurRad="50800" dist="20828" dir="2700000">
                    <a:srgbClr val="000000">
                      <a:alpha val="70000"/>
                    </a:srgbClr>
                  </a:outerShdw>
                </a:effectLst>
              </a:defRPr>
            </a:pPr>
          </a:p>
          <a:p>
            <a:pPr marL="338454" indent="-338454" defTabSz="374904">
              <a:spcBef>
                <a:spcPts val="0"/>
              </a:spcBef>
              <a:buBlip>
                <a:blip r:embed="rId2"/>
              </a:buBlip>
              <a:defRPr sz="2100">
                <a:effectLst>
                  <a:outerShdw sx="100000" sy="100000" kx="0" ky="0" algn="b" rotWithShape="0" blurRad="50800" dist="20828" dir="2700000">
                    <a:srgbClr val="000000">
                      <a:alpha val="70000"/>
                    </a:srgbClr>
                  </a:outerShdw>
                </a:effectLst>
              </a:defRPr>
            </a:pPr>
            <a:r>
              <a:t>it is a poem</a:t>
            </a:r>
          </a:p>
          <a:p>
            <a:pPr marL="416559" indent="-416559" defTabSz="374904">
              <a:spcBef>
                <a:spcPts val="0"/>
              </a:spcBef>
              <a:buBlip>
                <a:blip r:embed="rId2"/>
              </a:buBlip>
              <a:defRPr sz="2600">
                <a:effectLst>
                  <a:outerShdw sx="100000" sy="100000" kx="0" ky="0" algn="b" rotWithShape="0" blurRad="50800" dist="20828" dir="2700000">
                    <a:srgbClr val="000000">
                      <a:alpha val="70000"/>
                    </a:srgbClr>
                  </a:outerShdw>
                </a:effectLst>
              </a:defRPr>
            </a:pPr>
            <a:r>
              <a:t>its author is unknown</a:t>
            </a:r>
            <a:endParaRPr sz="2100"/>
          </a:p>
          <a:p>
            <a:pPr marL="338454" indent="-338454" defTabSz="374904">
              <a:spcBef>
                <a:spcPts val="0"/>
              </a:spcBef>
              <a:buBlip>
                <a:blip r:embed="rId2"/>
              </a:buBlip>
              <a:defRPr sz="2100">
                <a:effectLst>
                  <a:outerShdw sx="100000" sy="100000" kx="0" ky="0" algn="b" rotWithShape="0" blurRad="50800" dist="20828" dir="2700000">
                    <a:srgbClr val="000000">
                      <a:alpha val="70000"/>
                    </a:srgbClr>
                  </a:outerShdw>
                </a:effectLst>
              </a:defRPr>
            </a:pPr>
            <a:r>
              <a:t>it </a:t>
            </a:r>
            <a:r>
              <a:rPr sz="2600"/>
              <a:t>tells a story with a beginning, a problem and an ending</a:t>
            </a:r>
            <a:endParaRPr sz="2600"/>
          </a:p>
          <a:p>
            <a:pPr marL="416559" indent="-416559" defTabSz="374904">
              <a:spcBef>
                <a:spcPts val="0"/>
              </a:spcBef>
              <a:buBlip>
                <a:blip r:embed="rId2"/>
              </a:buBlip>
              <a:defRPr sz="2600">
                <a:effectLst>
                  <a:outerShdw sx="100000" sy="100000" kx="0" ky="0" algn="b" rotWithShape="0" blurRad="50800" dist="20828" dir="2700000">
                    <a:srgbClr val="000000">
                      <a:alpha val="70000"/>
                    </a:srgbClr>
                  </a:outerShdw>
                </a:effectLst>
              </a:defRPr>
            </a:pPr>
            <a:r>
              <a:t>it is arranged in four-line stanzas</a:t>
            </a:r>
          </a:p>
          <a:p>
            <a:pPr marL="416559" indent="-416559" defTabSz="374904">
              <a:spcBef>
                <a:spcPts val="0"/>
              </a:spcBef>
              <a:buBlip>
                <a:blip r:embed="rId2"/>
              </a:buBlip>
              <a:defRPr sz="2600">
                <a:effectLst>
                  <a:outerShdw sx="100000" sy="100000" kx="0" ky="0" algn="b" rotWithShape="0" blurRad="50800" dist="20828" dir="2700000">
                    <a:srgbClr val="000000">
                      <a:alpha val="70000"/>
                    </a:srgbClr>
                  </a:outerShdw>
                </a:effectLst>
              </a:defRPr>
            </a:pPr>
            <a:r>
              <a:t>it contains very few details about the characters and the setting</a:t>
            </a:r>
            <a:endParaRPr sz="2100"/>
          </a:p>
          <a:p>
            <a:pPr marL="338454" indent="-338454" defTabSz="374904">
              <a:spcBef>
                <a:spcPts val="0"/>
              </a:spcBef>
              <a:buBlip>
                <a:blip r:embed="rId2"/>
              </a:buBlip>
              <a:defRPr sz="2100">
                <a:effectLst>
                  <a:outerShdw sx="100000" sy="100000" kx="0" ky="0" algn="b" rotWithShape="0" blurRad="50800" dist="20828" dir="2700000">
                    <a:srgbClr val="000000">
                      <a:alpha val="70000"/>
                    </a:srgbClr>
                  </a:outerShdw>
                </a:effectLst>
              </a:defRPr>
            </a:pPr>
            <a:r>
              <a:t>it </a:t>
            </a:r>
            <a:r>
              <a:rPr sz="2600"/>
              <a:t>presents musical characteristics (rhyme, 4 stresses in each line)</a:t>
            </a:r>
          </a:p>
          <a:p>
            <a:pPr marL="338454" indent="-338454" defTabSz="374904">
              <a:spcBef>
                <a:spcPts val="0"/>
              </a:spcBef>
              <a:buBlip>
                <a:blip r:embed="rId2"/>
              </a:buBlip>
              <a:defRPr sz="2100">
                <a:effectLst>
                  <a:outerShdw sx="100000" sy="100000" kx="0" ky="0" algn="b" rotWithShape="0" blurRad="50800" dist="20828" dir="2700000">
                    <a:srgbClr val="000000">
                      <a:alpha val="70000"/>
                    </a:srgbClr>
                  </a:outerShdw>
                </a:effectLst>
              </a:defRPr>
            </a:pPr>
            <a:r>
              <a:t>it </a:t>
            </a:r>
            <a:r>
              <a:rPr sz="2600"/>
              <a:t>contains a dialogue between a mother and a son</a:t>
            </a:r>
          </a:p>
          <a:p>
            <a:pPr marL="338454" indent="-338454" defTabSz="374904">
              <a:spcBef>
                <a:spcPts val="0"/>
              </a:spcBef>
              <a:buBlip>
                <a:blip r:embed="rId2"/>
              </a:buBlip>
              <a:defRPr sz="2100">
                <a:effectLst>
                  <a:outerShdw sx="100000" sy="100000" kx="0" ky="0" algn="b" rotWithShape="0" blurRad="50800" dist="20828" dir="2700000">
                    <a:srgbClr val="000000">
                      <a:alpha val="70000"/>
                    </a:srgbClr>
                  </a:outerShdw>
                </a:effectLst>
              </a:defRPr>
            </a:pPr>
            <a:r>
              <a:t>it </a:t>
            </a:r>
            <a:r>
              <a:rPr sz="2600"/>
              <a:t>uses repetitions </a:t>
            </a:r>
            <a:endParaRPr sz="2600"/>
          </a:p>
          <a:p>
            <a:pPr marL="416559" indent="-416559" defTabSz="374904">
              <a:spcBef>
                <a:spcPts val="0"/>
              </a:spcBef>
              <a:buBlip>
                <a:blip r:embed="rId2"/>
              </a:buBlip>
              <a:defRPr sz="2600">
                <a:effectLst>
                  <a:outerShdw sx="100000" sy="100000" kx="0" ky="0" algn="b" rotWithShape="0" blurRad="50800" dist="20828" dir="2700000">
                    <a:srgbClr val="000000">
                      <a:alpha val="70000"/>
                    </a:srgbClr>
                  </a:outerShdw>
                </a:effectLst>
              </a:defRPr>
            </a:pPr>
            <a:r>
              <a:t>it focuses on treachery</a:t>
            </a:r>
          </a:p>
        </p:txBody>
      </p:sp>
      <p:sp>
        <p:nvSpPr>
          <p:cNvPr id="437" name="6. Literary genre"/>
          <p:cNvSpPr txBox="1"/>
          <p:nvPr/>
        </p:nvSpPr>
        <p:spPr>
          <a:xfrm>
            <a:off x="257631" y="1083036"/>
            <a:ext cx="5216670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6. Literary genre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path" nodeType="after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48828 0.000000" origin="layout" pathEditMode="relative">
                                      <p:cBhvr>
                                        <p:cTn id="11" dur="1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Class="entr" nodeType="with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000"/>
                            </p:stCondLst>
                            <p:childTnLst>
                              <p:par>
                                <p:cTn id="67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36" grpId="3"/>
      <p:bldP build="whole" bldLvl="1" animBg="1" rev="0" advAuto="0" spid="43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440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441" name="Anna-Maria Bellomo"/>
          <p:cNvSpPr txBox="1"/>
          <p:nvPr/>
        </p:nvSpPr>
        <p:spPr>
          <a:xfrm rot="19800000">
            <a:off x="911852" y="4195841"/>
            <a:ext cx="11181096" cy="129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400">
                <a:solidFill>
                  <a:schemeClr val="accent5">
                    <a:lumOff val="6666"/>
                  </a:schemeClr>
                </a:solidFill>
              </a:defRPr>
            </a:lvl1pPr>
          </a:lstStyle>
          <a:p>
            <a:pPr/>
            <a:r>
              <a:t>Anna-Maria Bellomo</a:t>
            </a:r>
          </a:p>
        </p:txBody>
      </p:sp>
      <p:sp>
        <p:nvSpPr>
          <p:cNvPr id="442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443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444" name="It is a ballad."/>
          <p:cNvSpPr txBox="1"/>
          <p:nvPr/>
        </p:nvSpPr>
        <p:spPr>
          <a:xfrm>
            <a:off x="4306345" y="4086586"/>
            <a:ext cx="4392110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It is a ballad.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afterEffect" presetSubtype="0" presetID="35" grpId="1" repeatCount="5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447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448" name="Anna-Maria Bellomo"/>
          <p:cNvSpPr txBox="1"/>
          <p:nvPr/>
        </p:nvSpPr>
        <p:spPr>
          <a:xfrm rot="19800000">
            <a:off x="911852" y="4195841"/>
            <a:ext cx="11181096" cy="129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400">
                <a:solidFill>
                  <a:schemeClr val="accent5">
                    <a:lumOff val="6666"/>
                  </a:schemeClr>
                </a:solidFill>
              </a:defRPr>
            </a:lvl1pPr>
          </a:lstStyle>
          <a:p>
            <a:pPr/>
            <a:r>
              <a:t>Anna-Maria Bellomo</a:t>
            </a:r>
          </a:p>
        </p:txBody>
      </p:sp>
      <p:sp>
        <p:nvSpPr>
          <p:cNvPr id="449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450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451" name="https://goo.gl/images/7UY3Za"/>
          <p:cNvSpPr txBox="1"/>
          <p:nvPr/>
        </p:nvSpPr>
        <p:spPr>
          <a:xfrm>
            <a:off x="1512232" y="3711936"/>
            <a:ext cx="9207445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https://goo.gl/images/7UY3Za</a:t>
            </a:r>
          </a:p>
        </p:txBody>
      </p:sp>
      <p:sp>
        <p:nvSpPr>
          <p:cNvPr id="452" name="slide 1"/>
          <p:cNvSpPr txBox="1"/>
          <p:nvPr/>
        </p:nvSpPr>
        <p:spPr>
          <a:xfrm>
            <a:off x="1483211" y="2556236"/>
            <a:ext cx="2204286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slide 1</a:t>
            </a:r>
          </a:p>
        </p:txBody>
      </p:sp>
      <p:sp>
        <p:nvSpPr>
          <p:cNvPr id="453" name="slide 2"/>
          <p:cNvSpPr txBox="1"/>
          <p:nvPr/>
        </p:nvSpPr>
        <p:spPr>
          <a:xfrm>
            <a:off x="1583311" y="5096236"/>
            <a:ext cx="2181889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slide 2</a:t>
            </a:r>
          </a:p>
        </p:txBody>
      </p:sp>
      <p:sp>
        <p:nvSpPr>
          <p:cNvPr id="454" name="https://goo.gl/images/WW7kZ8"/>
          <p:cNvSpPr txBox="1"/>
          <p:nvPr/>
        </p:nvSpPr>
        <p:spPr>
          <a:xfrm>
            <a:off x="1624722" y="6366236"/>
            <a:ext cx="9439666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https://goo.gl/images/WW7kZ8</a:t>
            </a:r>
          </a:p>
        </p:txBody>
      </p:sp>
      <p:sp>
        <p:nvSpPr>
          <p:cNvPr id="455" name="Credits"/>
          <p:cNvSpPr txBox="1"/>
          <p:nvPr/>
        </p:nvSpPr>
        <p:spPr>
          <a:xfrm>
            <a:off x="5108003" y="1574103"/>
            <a:ext cx="2331594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Credits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167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168" name="Anna-Maria Bellomo"/>
          <p:cNvSpPr txBox="1"/>
          <p:nvPr/>
        </p:nvSpPr>
        <p:spPr>
          <a:xfrm rot="19800000">
            <a:off x="911852" y="4195841"/>
            <a:ext cx="11181096" cy="129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400">
                <a:solidFill>
                  <a:schemeClr val="accent5">
                    <a:lumOff val="6666"/>
                  </a:schemeClr>
                </a:solidFill>
              </a:defRPr>
            </a:lvl1pPr>
          </a:lstStyle>
          <a:p>
            <a:pPr/>
            <a:r>
              <a:t>Anna-Maria Bellomo</a:t>
            </a:r>
          </a:p>
        </p:txBody>
      </p:sp>
      <p:graphicFrame>
        <p:nvGraphicFramePr>
          <p:cNvPr id="169" name="Tabella"/>
          <p:cNvGraphicFramePr/>
          <p:nvPr/>
        </p:nvGraphicFramePr>
        <p:xfrm>
          <a:off x="290195" y="1401785"/>
          <a:ext cx="14136638" cy="769895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{2708684C-4D16-4618-839F-0558EEFCDFE6}</a:tableStyleId>
              </a:tblPr>
              <a:tblGrid>
                <a:gridCol w="624181"/>
                <a:gridCol w="2777559"/>
                <a:gridCol w="2815791"/>
                <a:gridCol w="3293713"/>
                <a:gridCol w="1850441"/>
              </a:tblGrid>
              <a:tr h="434929">
                <a:tc>
                  <a:txBody>
                    <a:bodyPr/>
                    <a:lstStyle/>
                    <a:p>
                      <a:pPr>
                        <a:defRPr b="0" sz="16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406091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+mj-ea"/>
                          <a:cs typeface="+mj-cs"/>
                          <a:sym typeface="Helvetica Neue"/>
                        </a:defRPr>
                      </a:pPr>
                      <a:r>
                        <a:rPr>
                          <a:uFill>
                            <a:solidFill>
                              <a:srgbClr val="005392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Analysis of a poem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406091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b="0"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406091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+mj-ea"/>
                          <a:cs typeface="+mj-cs"/>
                          <a:sym typeface="Helvetica Neue"/>
                        </a:defRPr>
                      </a:pPr>
                      <a:r>
                        <a:rPr>
                          <a:uFill>
                            <a:solidFill>
                              <a:srgbClr val="005392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Lines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406091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+mj-ea"/>
                          <a:cs typeface="+mj-cs"/>
                          <a:sym typeface="Helvetica Neue"/>
                        </a:defRPr>
                      </a:pPr>
                      <a:r>
                        <a:rPr>
                          <a:uFill>
                            <a:solidFill>
                              <a:srgbClr val="005392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From the text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406091"/>
                      </a:solidFill>
                      <a:miter lim="400000"/>
                    </a:lnB>
                  </a:tcPr>
                </a:tc>
              </a:tr>
              <a:tr h="434929"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406091"/>
                      </a:solidFill>
                      <a:miter lim="400000"/>
                    </a:lnT>
                    <a:lnB w="12700">
                      <a:solidFill>
                        <a:srgbClr val="406091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+mj-ea"/>
                          <a:cs typeface="+mj-cs"/>
                          <a:sym typeface="Helvetica Neue"/>
                        </a:defRPr>
                      </a:pPr>
                      <a:r>
                        <a:rPr>
                          <a:uFill>
                            <a:solidFill>
                              <a:srgbClr val="005392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406091"/>
                      </a:solidFill>
                      <a:miter lim="400000"/>
                    </a:lnT>
                    <a:lnB w="12700">
                      <a:solidFill>
                        <a:srgbClr val="406091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406091"/>
                      </a:solidFill>
                      <a:miter lim="400000"/>
                    </a:lnT>
                    <a:lnB w="12700">
                      <a:solidFill>
                        <a:srgbClr val="406091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406091"/>
                      </a:solidFill>
                      <a:miter lim="400000"/>
                    </a:lnT>
                    <a:lnB w="12700">
                      <a:solidFill>
                        <a:srgbClr val="406091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406091"/>
                      </a:solidFill>
                      <a:miter lim="400000"/>
                    </a:lnT>
                    <a:lnB w="12700">
                      <a:solidFill>
                        <a:srgbClr val="406091"/>
                      </a:solidFill>
                      <a:miter lim="400000"/>
                    </a:lnB>
                    <a:noFill/>
                  </a:tcPr>
                </a:tc>
              </a:tr>
              <a:tr h="434929"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406091"/>
                      </a:solidFill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+mj-ea"/>
                          <a:cs typeface="+mj-cs"/>
                          <a:sym typeface="Helvetica Neue"/>
                        </a:defRPr>
                      </a:pPr>
                      <a:r>
                        <a:rPr>
                          <a:uFill>
                            <a:solidFill>
                              <a:srgbClr val="005392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Author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406091"/>
                      </a:solidFill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406091"/>
                      </a:solidFill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406091"/>
                      </a:solidFill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406091"/>
                      </a:solidFill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434929"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+mj-ea"/>
                          <a:cs typeface="+mj-cs"/>
                          <a:sym typeface="Helvetica Neue"/>
                        </a:defRPr>
                      </a:pPr>
                      <a:r>
                        <a:rPr>
                          <a:uFill>
                            <a:solidFill>
                              <a:srgbClr val="005392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Layout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>
                          <a:uFill>
                            <a:solidFill>
                              <a:srgbClr val="005392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number of stanzas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93242"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+mj-ea"/>
                          <a:cs typeface="+mj-cs"/>
                          <a:sym typeface="Helvetica Neue"/>
                        </a:defRPr>
                      </a:pPr>
                      <a:r>
                        <a:rPr>
                          <a:uFill>
                            <a:solidFill>
                              <a:srgbClr val="005392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number of lines (per stanza)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434929"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+mj-ea"/>
                          <a:cs typeface="+mj-cs"/>
                          <a:sym typeface="Helvetica Neue"/>
                        </a:defRPr>
                      </a:pPr>
                      <a:r>
                        <a:rPr>
                          <a:uFill>
                            <a:solidFill>
                              <a:srgbClr val="005392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Rhyme scheme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434929"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+mj-ea"/>
                          <a:cs typeface="+mj-cs"/>
                          <a:sym typeface="Helvetica Neue"/>
                        </a:defRPr>
                      </a:pPr>
                      <a:r>
                        <a:rPr>
                          <a:uFill>
                            <a:solidFill>
                              <a:srgbClr val="005392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Refrain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+mj-ea"/>
                          <a:cs typeface="+mj-cs"/>
                          <a:sym typeface="Helvetica Neue"/>
                        </a:defRPr>
                      </a:pPr>
                      <a:r>
                        <a:rPr>
                          <a:uFill>
                            <a:solidFill>
                              <a:srgbClr val="005392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l.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434929"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+mj-ea"/>
                          <a:cs typeface="+mj-cs"/>
                          <a:sym typeface="Helvetica Neue"/>
                        </a:defRPr>
                      </a:pPr>
                      <a:r>
                        <a:rPr>
                          <a:uFill>
                            <a:solidFill>
                              <a:srgbClr val="005392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Repetiton(s)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+mj-ea"/>
                          <a:cs typeface="+mj-cs"/>
                          <a:sym typeface="Helvetica Neue"/>
                        </a:defRPr>
                      </a:pPr>
                      <a:r>
                        <a:rPr>
                          <a:uFill>
                            <a:solidFill>
                              <a:srgbClr val="005392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l.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434929"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+mj-ea"/>
                          <a:cs typeface="+mj-cs"/>
                          <a:sym typeface="Helvetica Neue"/>
                        </a:defRPr>
                      </a:pPr>
                      <a:r>
                        <a:rPr>
                          <a:uFill>
                            <a:solidFill>
                              <a:srgbClr val="005392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Division in sections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+mj-ea"/>
                          <a:cs typeface="+mj-cs"/>
                          <a:sym typeface="Helvetica Neue"/>
                        </a:defRPr>
                      </a:pPr>
                      <a:r>
                        <a:rPr>
                          <a:uFill>
                            <a:solidFill>
                              <a:srgbClr val="005392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section 1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+mj-ea"/>
                          <a:cs typeface="+mj-cs"/>
                          <a:sym typeface="Helvetica Neue"/>
                        </a:defRPr>
                      </a:pPr>
                      <a:r>
                        <a:rPr>
                          <a:uFill>
                            <a:solidFill>
                              <a:srgbClr val="005392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form line</a:t>
                      </a:r>
                      <a:r>
                        <a:rPr>
                          <a:uFill>
                            <a:solidFill>
                              <a:srgbClr val="005392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r>
                        <a:rPr>
                          <a:uFill>
                            <a:solidFill>
                              <a:srgbClr val="005392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.to line</a:t>
                      </a:r>
                      <a:r>
                        <a:rPr>
                          <a:uFill>
                            <a:solidFill>
                              <a:srgbClr val="005392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…..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93242"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+mj-ea"/>
                          <a:cs typeface="+mj-cs"/>
                          <a:sym typeface="Helvetica Neue"/>
                        </a:defRPr>
                      </a:pPr>
                      <a:r>
                        <a:rPr>
                          <a:uFill>
                            <a:solidFill>
                              <a:srgbClr val="005392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section 2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+mj-ea"/>
                          <a:cs typeface="+mj-cs"/>
                          <a:sym typeface="Helvetica Neue"/>
                        </a:defRPr>
                      </a:pPr>
                      <a:r>
                        <a:rPr>
                          <a:uFill>
                            <a:solidFill>
                              <a:srgbClr val="005392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form line</a:t>
                      </a:r>
                      <a:r>
                        <a:rPr>
                          <a:uFill>
                            <a:solidFill>
                              <a:srgbClr val="005392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r>
                        <a:rPr>
                          <a:uFill>
                            <a:solidFill>
                              <a:srgbClr val="005392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.to line</a:t>
                      </a:r>
                      <a:r>
                        <a:rPr>
                          <a:uFill>
                            <a:solidFill>
                              <a:srgbClr val="005392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…..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93242"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+mj-ea"/>
                          <a:cs typeface="+mj-cs"/>
                          <a:sym typeface="Helvetica Neue"/>
                        </a:defRPr>
                      </a:pPr>
                      <a:r>
                        <a:rPr>
                          <a:uFill>
                            <a:solidFill>
                              <a:srgbClr val="005392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section 3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+mj-ea"/>
                          <a:cs typeface="+mj-cs"/>
                          <a:sym typeface="Helvetica Neue"/>
                        </a:defRPr>
                      </a:pPr>
                      <a:r>
                        <a:rPr>
                          <a:uFill>
                            <a:solidFill>
                              <a:srgbClr val="005392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form line</a:t>
                      </a:r>
                      <a:r>
                        <a:rPr>
                          <a:uFill>
                            <a:solidFill>
                              <a:srgbClr val="005392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r>
                        <a:rPr>
                          <a:uFill>
                            <a:solidFill>
                              <a:srgbClr val="005392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.to line</a:t>
                      </a:r>
                      <a:r>
                        <a:rPr>
                          <a:uFill>
                            <a:solidFill>
                              <a:srgbClr val="005392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…..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501833"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>
                          <a:uFill>
                            <a:solidFill>
                              <a:srgbClr val="005392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Figures of speech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434929"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+mj-ea"/>
                          <a:cs typeface="+mj-cs"/>
                          <a:sym typeface="Helvetica Neue"/>
                        </a:defRPr>
                      </a:pPr>
                      <a:r>
                        <a:rPr>
                          <a:uFill>
                            <a:solidFill>
                              <a:srgbClr val="005392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Characters 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+mj-ea"/>
                          <a:cs typeface="+mj-cs"/>
                          <a:sym typeface="Helvetica Neue"/>
                        </a:defRPr>
                      </a:pPr>
                      <a:r>
                        <a:rPr>
                          <a:uFill>
                            <a:solidFill>
                              <a:srgbClr val="005392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l.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434929"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+mj-ea"/>
                          <a:cs typeface="+mj-cs"/>
                          <a:sym typeface="Helvetica Neue"/>
                        </a:defRPr>
                      </a:pPr>
                      <a:r>
                        <a:rPr>
                          <a:uFill>
                            <a:solidFill>
                              <a:srgbClr val="005392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Setting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+mj-ea"/>
                          <a:cs typeface="+mj-cs"/>
                          <a:sym typeface="Helvetica Neue"/>
                        </a:defRPr>
                      </a:pPr>
                      <a:r>
                        <a:rPr>
                          <a:uFill>
                            <a:solidFill>
                              <a:srgbClr val="005392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time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+mj-ea"/>
                          <a:cs typeface="+mj-cs"/>
                          <a:sym typeface="Helvetica Neue"/>
                        </a:defRPr>
                      </a:pPr>
                      <a:r>
                        <a:rPr>
                          <a:uFill>
                            <a:solidFill>
                              <a:srgbClr val="005392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l.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393242"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+mj-ea"/>
                          <a:cs typeface="+mj-cs"/>
                          <a:sym typeface="Helvetica Neue"/>
                        </a:defRPr>
                      </a:pPr>
                      <a:r>
                        <a:rPr>
                          <a:uFill>
                            <a:solidFill>
                              <a:srgbClr val="005392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place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+mj-ea"/>
                          <a:cs typeface="+mj-cs"/>
                          <a:sym typeface="Helvetica Neue"/>
                        </a:defRPr>
                      </a:pPr>
                      <a:r>
                        <a:rPr>
                          <a:uFill>
                            <a:solidFill>
                              <a:srgbClr val="005392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l.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434929"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+mj-ea"/>
                          <a:cs typeface="+mj-cs"/>
                          <a:sym typeface="Helvetica Neue"/>
                        </a:defRPr>
                      </a:pPr>
                      <a:r>
                        <a:rPr>
                          <a:uFill>
                            <a:solidFill>
                              <a:srgbClr val="005392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Themes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+mj-ea"/>
                          <a:cs typeface="+mj-cs"/>
                          <a:sym typeface="Helvetica Neue"/>
                        </a:defRPr>
                      </a:pPr>
                      <a:r>
                        <a:rPr>
                          <a:uFill>
                            <a:solidFill>
                              <a:srgbClr val="005392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l.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434929"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+mj-ea"/>
                          <a:cs typeface="+mj-cs"/>
                          <a:sym typeface="Helvetica Neue"/>
                        </a:defRPr>
                      </a:pPr>
                      <a:r>
                        <a:rPr>
                          <a:uFill>
                            <a:solidFill>
                              <a:srgbClr val="005392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Subgenre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94363">
                <a:tc>
                  <a:txBody>
                    <a:bodyPr/>
                    <a:lstStyle/>
                    <a:p>
                      <a:pPr algn="l"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+mj-ea"/>
                          <a:cs typeface="+mj-cs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+mj-ea"/>
                          <a:cs typeface="+mj-cs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172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173" name="Anna-Maria Bellomo"/>
          <p:cNvSpPr txBox="1"/>
          <p:nvPr/>
        </p:nvSpPr>
        <p:spPr>
          <a:xfrm rot="19800000">
            <a:off x="911852" y="4195841"/>
            <a:ext cx="11181096" cy="129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400">
                <a:solidFill>
                  <a:schemeClr val="accent5">
                    <a:lumOff val="6666"/>
                  </a:schemeClr>
                </a:solidFill>
              </a:defRPr>
            </a:lvl1pPr>
          </a:lstStyle>
          <a:p>
            <a:pPr/>
            <a:r>
              <a:t>Anna-Maria Bellomo</a:t>
            </a:r>
          </a:p>
        </p:txBody>
      </p:sp>
      <p:sp>
        <p:nvSpPr>
          <p:cNvPr id="174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175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176" name="4 lines in each stanza"/>
          <p:cNvSpPr txBox="1"/>
          <p:nvPr/>
        </p:nvSpPr>
        <p:spPr>
          <a:xfrm>
            <a:off x="3600946" y="4407287"/>
            <a:ext cx="5244108" cy="1599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 lines in each stanza</a:t>
            </a:r>
          </a:p>
        </p:txBody>
      </p:sp>
      <p:sp>
        <p:nvSpPr>
          <p:cNvPr id="177" name="quatrain"/>
          <p:cNvSpPr txBox="1"/>
          <p:nvPr/>
        </p:nvSpPr>
        <p:spPr>
          <a:xfrm>
            <a:off x="9304671" y="3274924"/>
            <a:ext cx="2650456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quatrain</a:t>
            </a:r>
          </a:p>
        </p:txBody>
      </p:sp>
      <p:sp>
        <p:nvSpPr>
          <p:cNvPr id="178" name="10 stanzas"/>
          <p:cNvSpPr txBox="1"/>
          <p:nvPr/>
        </p:nvSpPr>
        <p:spPr>
          <a:xfrm>
            <a:off x="849001" y="3590125"/>
            <a:ext cx="4559079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10 stanzas</a:t>
            </a:r>
          </a:p>
        </p:txBody>
      </p:sp>
      <p:sp>
        <p:nvSpPr>
          <p:cNvPr id="179" name="Linea di collegamento"/>
          <p:cNvSpPr/>
          <p:nvPr/>
        </p:nvSpPr>
        <p:spPr>
          <a:xfrm>
            <a:off x="9007817" y="4055250"/>
            <a:ext cx="1582772" cy="12385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9630" y="13856"/>
                  <a:pt x="12430" y="21056"/>
                  <a:pt x="0" y="21600"/>
                </a:cubicBezTo>
              </a:path>
            </a:pathLst>
          </a:custGeom>
          <a:ln w="381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0" name="1. Structure"/>
          <p:cNvSpPr txBox="1"/>
          <p:nvPr/>
        </p:nvSpPr>
        <p:spPr>
          <a:xfrm>
            <a:off x="783659" y="1667236"/>
            <a:ext cx="3538081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1. Structure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path" nodeType="after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48828 0.000000" origin="layout" pathEditMode="relative">
                                      <p:cBhvr>
                                        <p:cTn id="11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mph" nodeType="afterEffect" presetID="9" grpId="4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0"/>
                                      </p:to>
                                    </p:set>
                                    <p:animEffect filter="image" prLst="opacity: 0.00; ">
                                      <p:cBhvr>
                                        <p:cTn id="22" dur="indefinite" fill="hold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Class="entr" nodeType="afterEffect" presetSubtype="9" presetID="15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Class="entr" nodeType="after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0" grpId="1"/>
      <p:bldP build="whole" bldLvl="1" animBg="1" rev="0" advAuto="0" spid="177" grpId="7"/>
      <p:bldP build="whole" bldLvl="1" animBg="1" rev="0" advAuto="0" spid="179" grpId="6"/>
      <p:bldP build="whole" bldLvl="1" animBg="1" rev="0" advAuto="0" spid="178" grpId="3"/>
      <p:bldP build="whole" bldLvl="1" animBg="1" rev="0" advAuto="0" spid="178" grpId="4"/>
      <p:bldP build="whole" bldLvl="1" animBg="1" rev="0" advAuto="0" spid="176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183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184" name="Anna-Maria Bellomo"/>
          <p:cNvSpPr txBox="1"/>
          <p:nvPr/>
        </p:nvSpPr>
        <p:spPr>
          <a:xfrm rot="19800000">
            <a:off x="911852" y="4195841"/>
            <a:ext cx="11181096" cy="129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400">
                <a:solidFill>
                  <a:schemeClr val="accent5">
                    <a:lumOff val="6666"/>
                  </a:schemeClr>
                </a:solidFill>
              </a:defRPr>
            </a:lvl1pPr>
          </a:lstStyle>
          <a:p>
            <a:pPr/>
            <a:r>
              <a:t>Anna-Maria Bellomo</a:t>
            </a:r>
          </a:p>
        </p:txBody>
      </p:sp>
      <p:sp>
        <p:nvSpPr>
          <p:cNvPr id="185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186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187" name="1. Structure"/>
          <p:cNvSpPr txBox="1"/>
          <p:nvPr/>
        </p:nvSpPr>
        <p:spPr>
          <a:xfrm>
            <a:off x="796359" y="1667236"/>
            <a:ext cx="3538081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1. Structure</a:t>
            </a:r>
          </a:p>
        </p:txBody>
      </p:sp>
      <p:sp>
        <p:nvSpPr>
          <p:cNvPr id="188" name="4 lines in each stanza"/>
          <p:cNvSpPr txBox="1"/>
          <p:nvPr/>
        </p:nvSpPr>
        <p:spPr>
          <a:xfrm>
            <a:off x="792568" y="2462613"/>
            <a:ext cx="5244109" cy="1599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 lines in each stanza</a:t>
            </a:r>
          </a:p>
        </p:txBody>
      </p:sp>
      <p:sp>
        <p:nvSpPr>
          <p:cNvPr id="189" name="quatrain"/>
          <p:cNvSpPr txBox="1"/>
          <p:nvPr/>
        </p:nvSpPr>
        <p:spPr>
          <a:xfrm>
            <a:off x="8415671" y="1667236"/>
            <a:ext cx="2650456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quatrain</a:t>
            </a:r>
          </a:p>
        </p:txBody>
      </p:sp>
      <p:sp>
        <p:nvSpPr>
          <p:cNvPr id="190" name="Linea di collegamento"/>
          <p:cNvSpPr/>
          <p:nvPr/>
        </p:nvSpPr>
        <p:spPr>
          <a:xfrm rot="21192949">
            <a:off x="6055154" y="2684629"/>
            <a:ext cx="2995630" cy="9918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929" fill="norm" stroke="1" extrusionOk="0">
                <a:moveTo>
                  <a:pt x="21600" y="0"/>
                </a:moveTo>
                <a:cubicBezTo>
                  <a:pt x="15859" y="15655"/>
                  <a:pt x="8659" y="21600"/>
                  <a:pt x="0" y="17834"/>
                </a:cubicBezTo>
              </a:path>
            </a:pathLst>
          </a:custGeom>
          <a:ln w="25400">
            <a:solidFill>
              <a:srgbClr val="ECE5DB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1" name="Oh where ha'e you been, Lord Randal my son?…"/>
          <p:cNvSpPr txBox="1"/>
          <p:nvPr/>
        </p:nvSpPr>
        <p:spPr>
          <a:xfrm>
            <a:off x="2891091" y="6076704"/>
            <a:ext cx="9745442" cy="1926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300">
                <a:solidFill>
                  <a:srgbClr val="FFFFFF"/>
                </a:solidFill>
              </a:defRPr>
            </a:pPr>
            <a:r>
              <a:t>Oh </a:t>
            </a:r>
            <a:r>
              <a:rPr u="sng"/>
              <a:t>where</a:t>
            </a:r>
            <a:r>
              <a:t> ha'e you </a:t>
            </a:r>
            <a:r>
              <a:rPr u="sng"/>
              <a:t>been</a:t>
            </a:r>
            <a:r>
              <a:t>, Lord </a:t>
            </a:r>
            <a:r>
              <a:rPr u="sng"/>
              <a:t>Randal</a:t>
            </a:r>
            <a:r>
              <a:t> my </a:t>
            </a:r>
            <a:r>
              <a:rPr u="sng"/>
              <a:t>son</a:t>
            </a:r>
            <a:r>
              <a:t>?</a:t>
            </a:r>
          </a:p>
          <a:p>
            <a:pPr algn="l">
              <a:defRPr sz="2300">
                <a:solidFill>
                  <a:srgbClr val="FFFFFF"/>
                </a:solidFill>
              </a:defRPr>
            </a:pPr>
            <a:r>
              <a:t>Oh </a:t>
            </a:r>
            <a:r>
              <a:rPr u="sng"/>
              <a:t>where</a:t>
            </a:r>
            <a:r>
              <a:t> ha'e you </a:t>
            </a:r>
            <a:r>
              <a:rPr u="sng"/>
              <a:t>been</a:t>
            </a:r>
            <a:r>
              <a:t>, my </a:t>
            </a:r>
            <a:r>
              <a:rPr u="sng"/>
              <a:t>hand</a:t>
            </a:r>
            <a:r>
              <a:t>some young </a:t>
            </a:r>
            <a:r>
              <a:rPr u="sng"/>
              <a:t>man</a:t>
            </a:r>
            <a:r>
              <a:t>?</a:t>
            </a:r>
          </a:p>
          <a:p>
            <a:pPr algn="l">
              <a:defRPr sz="2300">
                <a:solidFill>
                  <a:srgbClr val="FFFFFF"/>
                </a:solidFill>
              </a:defRPr>
            </a:pPr>
            <a:r>
              <a:t>I've </a:t>
            </a:r>
            <a:r>
              <a:rPr u="sng"/>
              <a:t>been</a:t>
            </a:r>
            <a:r>
              <a:t> to the </a:t>
            </a:r>
            <a:r>
              <a:rPr u="sng"/>
              <a:t>wild</a:t>
            </a:r>
            <a:r>
              <a:t> wood: mother, </a:t>
            </a:r>
            <a:r>
              <a:rPr u="sng"/>
              <a:t>make</a:t>
            </a:r>
            <a:r>
              <a:t> my bed </a:t>
            </a:r>
            <a:r>
              <a:rPr u="sng"/>
              <a:t>soon</a:t>
            </a:r>
            <a:r>
              <a:t>,</a:t>
            </a:r>
          </a:p>
          <a:p>
            <a:pPr algn="l">
              <a:defRPr sz="2300">
                <a:solidFill>
                  <a:srgbClr val="FFFFFF"/>
                </a:solidFill>
              </a:defRPr>
            </a:pPr>
            <a:r>
              <a:t>For I'm </a:t>
            </a:r>
            <a:r>
              <a:rPr u="sng"/>
              <a:t>weary</a:t>
            </a:r>
            <a:r>
              <a:t> wi' </a:t>
            </a:r>
            <a:r>
              <a:rPr u="sng"/>
              <a:t>hunt</a:t>
            </a:r>
            <a:r>
              <a:t>ing and I </a:t>
            </a:r>
            <a:r>
              <a:rPr u="sng"/>
              <a:t>fain</a:t>
            </a:r>
            <a:r>
              <a:t> would lie </a:t>
            </a:r>
            <a:r>
              <a:rPr u="sng"/>
              <a:t>down</a:t>
            </a:r>
            <a:r>
              <a:t>.</a:t>
            </a:r>
          </a:p>
        </p:txBody>
      </p:sp>
      <p:sp>
        <p:nvSpPr>
          <p:cNvPr id="192" name="4 stresses in each line"/>
          <p:cNvSpPr txBox="1"/>
          <p:nvPr/>
        </p:nvSpPr>
        <p:spPr>
          <a:xfrm>
            <a:off x="644207" y="4077086"/>
            <a:ext cx="5391784" cy="1599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 stresses in each line</a:t>
            </a:r>
          </a:p>
        </p:txBody>
      </p:sp>
      <p:pic>
        <p:nvPicPr>
          <p:cNvPr id="193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61429" y="3378187"/>
            <a:ext cx="2958941" cy="1562102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Linea"/>
          <p:cNvSpPr/>
          <p:nvPr/>
        </p:nvSpPr>
        <p:spPr>
          <a:xfrm flipH="1">
            <a:off x="3914318" y="6085685"/>
            <a:ext cx="233240" cy="23323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5" name="Linea"/>
          <p:cNvSpPr/>
          <p:nvPr/>
        </p:nvSpPr>
        <p:spPr>
          <a:xfrm flipH="1">
            <a:off x="6381290" y="6085685"/>
            <a:ext cx="233240" cy="23323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6" name="Linea"/>
          <p:cNvSpPr/>
          <p:nvPr/>
        </p:nvSpPr>
        <p:spPr>
          <a:xfrm flipH="1">
            <a:off x="8139185" y="6085685"/>
            <a:ext cx="233240" cy="23323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7" name="Linea"/>
          <p:cNvSpPr/>
          <p:nvPr/>
        </p:nvSpPr>
        <p:spPr>
          <a:xfrm flipH="1">
            <a:off x="10035718" y="6085685"/>
            <a:ext cx="233240" cy="23323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8" name="Linea"/>
          <p:cNvSpPr/>
          <p:nvPr/>
        </p:nvSpPr>
        <p:spPr>
          <a:xfrm flipH="1">
            <a:off x="3914318" y="6561656"/>
            <a:ext cx="233240" cy="23323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9" name="Linea"/>
          <p:cNvSpPr/>
          <p:nvPr/>
        </p:nvSpPr>
        <p:spPr>
          <a:xfrm flipH="1">
            <a:off x="6381290" y="6561656"/>
            <a:ext cx="233240" cy="23323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0" name="Linea"/>
          <p:cNvSpPr/>
          <p:nvPr/>
        </p:nvSpPr>
        <p:spPr>
          <a:xfrm flipH="1">
            <a:off x="8020651" y="6561656"/>
            <a:ext cx="233240" cy="23323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1" name="Linea"/>
          <p:cNvSpPr/>
          <p:nvPr/>
        </p:nvSpPr>
        <p:spPr>
          <a:xfrm flipH="1">
            <a:off x="10831585" y="6561656"/>
            <a:ext cx="233240" cy="23323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2" name="Linea"/>
          <p:cNvSpPr/>
          <p:nvPr/>
        </p:nvSpPr>
        <p:spPr>
          <a:xfrm flipH="1">
            <a:off x="3914318" y="7033770"/>
            <a:ext cx="233240" cy="233240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3" name="Linea"/>
          <p:cNvSpPr/>
          <p:nvPr/>
        </p:nvSpPr>
        <p:spPr>
          <a:xfrm flipH="1">
            <a:off x="5954785" y="7033770"/>
            <a:ext cx="233239" cy="233240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4" name="Linea"/>
          <p:cNvSpPr/>
          <p:nvPr/>
        </p:nvSpPr>
        <p:spPr>
          <a:xfrm flipH="1">
            <a:off x="9619790" y="7033770"/>
            <a:ext cx="233240" cy="233240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5" name="Linea"/>
          <p:cNvSpPr/>
          <p:nvPr/>
        </p:nvSpPr>
        <p:spPr>
          <a:xfrm flipH="1">
            <a:off x="11678251" y="7033770"/>
            <a:ext cx="233240" cy="233240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6" name="Linea"/>
          <p:cNvSpPr/>
          <p:nvPr/>
        </p:nvSpPr>
        <p:spPr>
          <a:xfrm flipH="1">
            <a:off x="4633985" y="7482685"/>
            <a:ext cx="233239" cy="23323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7" name="Linea"/>
          <p:cNvSpPr/>
          <p:nvPr/>
        </p:nvSpPr>
        <p:spPr>
          <a:xfrm flipH="1">
            <a:off x="6141052" y="7482685"/>
            <a:ext cx="233239" cy="23323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8" name="Linea"/>
          <p:cNvSpPr/>
          <p:nvPr/>
        </p:nvSpPr>
        <p:spPr>
          <a:xfrm flipH="1">
            <a:off x="8664118" y="7482685"/>
            <a:ext cx="233240" cy="23323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9" name="Linea"/>
          <p:cNvSpPr/>
          <p:nvPr/>
        </p:nvSpPr>
        <p:spPr>
          <a:xfrm flipH="1">
            <a:off x="11678251" y="7482685"/>
            <a:ext cx="233240" cy="23323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path" nodeType="after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48828 0.000000" origin="layout" pathEditMode="relative">
                                      <p:cBhvr>
                                        <p:cTn id="11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Class="entr" nodeType="after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Class="entr" nodeType="after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Class="entr" nodeType="afterEffect" presetSubtype="9" presetID="15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mph" nodeType="afterEffect" presetID="9" grpId="7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0"/>
                                      </p:to>
                                    </p:set>
                                    <p:animEffect filter="image" prLst="opacity: 0.00; ">
                                      <p:cBhvr>
                                        <p:cTn id="39" dur="indefinite" fill="hold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mph" nodeType="withEffect" presetID="9" grpId="8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0"/>
                                      </p:to>
                                    </p:set>
                                    <p:animEffect filter="image" prLst="opacity: 0.00; ">
                                      <p:cBhvr>
                                        <p:cTn id="43" dur="indefinite" fill="hold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mph" nodeType="withEffect" presetID="9" grpId="9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0"/>
                                      </p:to>
                                    </p:set>
                                    <p:animEffect filter="image" prLst="opacity: 0.00; ">
                                      <p:cBhvr>
                                        <p:cTn id="47" dur="indefinite" fill="hold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mph" nodeType="afterEffect" presetID="9" grpId="10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0"/>
                                      </p:to>
                                    </p:set>
                                    <p:animEffect filter="image" prLst="opacity: 0.00; ">
                                      <p:cBhvr>
                                        <p:cTn id="51" dur="indefinite" fill="hold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Class="entr" nodeType="afterEffect" presetSubtype="9" presetID="15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Class="entr" nodeType="with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mph" nodeType="afterEffect" presetID="9" grpId="13" fill="hold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indefinite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0"/>
                                      </p:to>
                                    </p:set>
                                    <p:animEffect filter="image" prLst="opacity: 0.00; ">
                                      <p:cBhvr>
                                        <p:cTn id="76" dur="indefinite" fill="hold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Class="entr" nodeType="afterEffect" presetSubtype="1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Class="entr" nodeType="afterEffect" presetSubtype="1" presetID="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Class="entr" nodeType="afterEffect" presetSubtype="1" presetID="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Class="entr" nodeType="afterEffect" presetSubtype="1" presetID="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Class="entr" nodeType="afterEffect" presetSubtype="1" presetID="2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0"/>
                            </p:stCondLst>
                            <p:childTnLst>
                              <p:par>
                                <p:cTn id="103" presetClass="entr" nodeType="afterEffect" presetSubtype="1" presetID="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500"/>
                            </p:stCondLst>
                            <p:childTnLst>
                              <p:par>
                                <p:cTn id="108" presetClass="entr" nodeType="afterEffect" presetSubtype="1" presetID="2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Class="entr" nodeType="afterEffect" presetSubtype="1" presetID="2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8" presetClass="entr" nodeType="afterEffect" presetSubtype="1" presetID="2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9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3" presetClass="entr" nodeType="afterEffect" presetSubtype="1" presetID="2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8" presetClass="entr" nodeType="afterEffect" presetSubtype="1" presetID="2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3" presetClass="entr" nodeType="afterEffect" presetSubtype="1" presetID="2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8" presetClass="entr" nodeType="afterEffect" presetSubtype="1" presetID="2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3" presetClass="entr" nodeType="afterEffect" presetSubtype="1" presetID="2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4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8" presetClass="entr" nodeType="afterEffect" presetSubtype="1" presetID="2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9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3" presetClass="entr" nodeType="afterEffect" presetSubtype="1" presetID="2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5" grpId="15"/>
      <p:bldP build="whole" bldLvl="1" animBg="1" rev="0" advAuto="0" spid="188" grpId="7"/>
      <p:bldP build="whole" bldLvl="1" animBg="1" rev="0" advAuto="0" spid="193" grpId="6"/>
      <p:bldP build="whole" bldLvl="1" animBg="1" rev="0" advAuto="0" spid="199" grpId="19"/>
      <p:bldP build="whole" bldLvl="1" animBg="1" rev="0" advAuto="0" spid="201" grpId="21"/>
      <p:bldP build="whole" bldLvl="1" animBg="1" rev="0" advAuto="0" spid="200" grpId="20"/>
      <p:bldP build="whole" bldLvl="1" animBg="1" rev="0" advAuto="0" spid="193" grpId="10"/>
      <p:bldP build="whole" bldLvl="1" animBg="1" rev="0" advAuto="0" spid="208" grpId="28"/>
      <p:bldP build="whole" bldLvl="1" animBg="1" rev="0" advAuto="0" spid="187" grpId="1"/>
      <p:bldP build="whole" bldLvl="1" animBg="1" rev="0" advAuto="0" spid="197" grpId="17"/>
      <p:bldP build="whole" bldLvl="1" animBg="1" rev="0" advAuto="0" spid="196" grpId="16"/>
      <p:bldP build="whole" bldLvl="1" animBg="1" rev="0" advAuto="0" spid="204" grpId="24"/>
      <p:bldP build="whole" bldLvl="1" animBg="1" rev="0" advAuto="0" spid="192" grpId="11"/>
      <p:bldP build="whole" bldLvl="1" animBg="1" rev="0" advAuto="0" spid="198" grpId="18"/>
      <p:bldP build="whole" bldLvl="1" animBg="1" rev="0" advAuto="0" spid="192" grpId="13"/>
      <p:bldP build="whole" bldLvl="1" animBg="1" rev="0" advAuto="0" spid="206" grpId="26"/>
      <p:bldP build="whole" bldLvl="1" animBg="1" rev="0" advAuto="0" spid="209" grpId="29"/>
      <p:bldP build="whole" bldLvl="1" animBg="1" rev="0" advAuto="0" spid="207" grpId="27"/>
      <p:bldP build="whole" bldLvl="1" animBg="1" rev="0" advAuto="0" spid="202" grpId="22"/>
      <p:bldP build="whole" bldLvl="1" animBg="1" rev="0" advAuto="0" spid="189" grpId="5"/>
      <p:bldP build="whole" bldLvl="1" animBg="1" rev="0" advAuto="0" spid="203" grpId="23"/>
      <p:bldP build="whole" bldLvl="1" animBg="1" rev="0" advAuto="0" spid="189" grpId="9"/>
      <p:bldP build="whole" bldLvl="1" animBg="1" rev="0" advAuto="0" spid="205" grpId="25"/>
      <p:bldP build="whole" bldLvl="1" animBg="1" rev="0" advAuto="0" spid="194" grpId="14"/>
      <p:bldP build="whole" bldLvl="1" animBg="1" rev="0" advAuto="0" spid="190" grpId="4"/>
      <p:bldP build="p" bldLvl="5" animBg="1" rev="0" advAuto="0" spid="191" grpId="12"/>
      <p:bldP build="whole" bldLvl="1" animBg="1" rev="0" advAuto="0" spid="190" grpId="8"/>
      <p:bldP build="whole" bldLvl="1" animBg="1" rev="0" advAuto="0" spid="188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212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213" name="Anna-Maria Bellomo"/>
          <p:cNvSpPr txBox="1"/>
          <p:nvPr/>
        </p:nvSpPr>
        <p:spPr>
          <a:xfrm rot="19800000">
            <a:off x="911852" y="4195841"/>
            <a:ext cx="11181096" cy="129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400">
                <a:solidFill>
                  <a:schemeClr val="accent5">
                    <a:lumOff val="6666"/>
                  </a:schemeClr>
                </a:solidFill>
              </a:defRPr>
            </a:lvl1pPr>
          </a:lstStyle>
          <a:p>
            <a:pPr/>
            <a:r>
              <a:t>Anna-Maria Bellomo</a:t>
            </a:r>
          </a:p>
        </p:txBody>
      </p:sp>
      <p:sp>
        <p:nvSpPr>
          <p:cNvPr id="214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215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216" name="2. Rhyme scheme"/>
          <p:cNvSpPr txBox="1"/>
          <p:nvPr/>
        </p:nvSpPr>
        <p:spPr>
          <a:xfrm>
            <a:off x="277806" y="1139069"/>
            <a:ext cx="5210187" cy="78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2. Rhyme scheme</a:t>
            </a:r>
          </a:p>
        </p:txBody>
      </p:sp>
      <p:sp>
        <p:nvSpPr>
          <p:cNvPr id="217" name="soon"/>
          <p:cNvSpPr txBox="1"/>
          <p:nvPr/>
        </p:nvSpPr>
        <p:spPr>
          <a:xfrm>
            <a:off x="9140662" y="3644122"/>
            <a:ext cx="1575404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soon</a:t>
            </a:r>
          </a:p>
        </p:txBody>
      </p:sp>
      <p:sp>
        <p:nvSpPr>
          <p:cNvPr id="218" name="down"/>
          <p:cNvSpPr txBox="1"/>
          <p:nvPr/>
        </p:nvSpPr>
        <p:spPr>
          <a:xfrm>
            <a:off x="6623325" y="3644122"/>
            <a:ext cx="1766367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down</a:t>
            </a:r>
          </a:p>
        </p:txBody>
      </p:sp>
      <p:sp>
        <p:nvSpPr>
          <p:cNvPr id="219" name="man"/>
          <p:cNvSpPr txBox="1"/>
          <p:nvPr/>
        </p:nvSpPr>
        <p:spPr>
          <a:xfrm>
            <a:off x="4513848" y="3644122"/>
            <a:ext cx="1413321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man</a:t>
            </a:r>
          </a:p>
        </p:txBody>
      </p:sp>
      <p:sp>
        <p:nvSpPr>
          <p:cNvPr id="220" name="son"/>
          <p:cNvSpPr txBox="1"/>
          <p:nvPr/>
        </p:nvSpPr>
        <p:spPr>
          <a:xfrm>
            <a:off x="2646022" y="3644122"/>
            <a:ext cx="1171670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son</a:t>
            </a:r>
          </a:p>
        </p:txBody>
      </p:sp>
      <p:sp>
        <p:nvSpPr>
          <p:cNvPr id="221" name="mother"/>
          <p:cNvSpPr txBox="1"/>
          <p:nvPr/>
        </p:nvSpPr>
        <p:spPr>
          <a:xfrm>
            <a:off x="3062202" y="5859111"/>
            <a:ext cx="2208412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mother</a:t>
            </a:r>
          </a:p>
        </p:txBody>
      </p:sp>
      <p:sp>
        <p:nvSpPr>
          <p:cNvPr id="222" name="Lord Randal"/>
          <p:cNvSpPr txBox="1"/>
          <p:nvPr/>
        </p:nvSpPr>
        <p:spPr>
          <a:xfrm>
            <a:off x="6779373" y="5898372"/>
            <a:ext cx="3994270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Lord Randal</a:t>
            </a:r>
          </a:p>
        </p:txBody>
      </p:sp>
      <p:sp>
        <p:nvSpPr>
          <p:cNvPr id="223" name="always the same 4 final words"/>
          <p:cNvSpPr txBox="1"/>
          <p:nvPr/>
        </p:nvSpPr>
        <p:spPr>
          <a:xfrm>
            <a:off x="2055979" y="2423204"/>
            <a:ext cx="9614126" cy="78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always the same 4 final words</a:t>
            </a:r>
          </a:p>
        </p:txBody>
      </p:sp>
      <p:sp>
        <p:nvSpPr>
          <p:cNvPr id="224" name="Linea"/>
          <p:cNvSpPr/>
          <p:nvPr/>
        </p:nvSpPr>
        <p:spPr>
          <a:xfrm flipV="1">
            <a:off x="4335170" y="4332878"/>
            <a:ext cx="780077" cy="1617804"/>
          </a:xfrm>
          <a:prstGeom prst="line">
            <a:avLst/>
          </a:prstGeom>
          <a:ln w="25400">
            <a:solidFill>
              <a:srgbClr val="ECE5DB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5" name="Linea"/>
          <p:cNvSpPr/>
          <p:nvPr/>
        </p:nvSpPr>
        <p:spPr>
          <a:xfrm flipH="1" flipV="1">
            <a:off x="3483876" y="4378585"/>
            <a:ext cx="806267" cy="1604913"/>
          </a:xfrm>
          <a:prstGeom prst="line">
            <a:avLst/>
          </a:prstGeom>
          <a:ln w="25400">
            <a:solidFill>
              <a:srgbClr val="ECE5DB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6" name="Linea"/>
          <p:cNvSpPr/>
          <p:nvPr/>
        </p:nvSpPr>
        <p:spPr>
          <a:xfrm flipV="1">
            <a:off x="8691270" y="4368420"/>
            <a:ext cx="780077" cy="1617804"/>
          </a:xfrm>
          <a:prstGeom prst="line">
            <a:avLst/>
          </a:prstGeom>
          <a:ln w="25400">
            <a:solidFill>
              <a:srgbClr val="ECE5DB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7" name="Linea"/>
          <p:cNvSpPr/>
          <p:nvPr/>
        </p:nvSpPr>
        <p:spPr>
          <a:xfrm flipH="1" flipV="1">
            <a:off x="7865008" y="4368609"/>
            <a:ext cx="807001" cy="1604543"/>
          </a:xfrm>
          <a:prstGeom prst="line">
            <a:avLst/>
          </a:prstGeom>
          <a:ln w="25400">
            <a:solidFill>
              <a:srgbClr val="ECE5DB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path" nodeType="after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48828 0.000000" origin="layout" pathEditMode="relative">
                                      <p:cBhvr>
                                        <p:cTn id="11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Class="entr" nodeType="afterEffect" presetSubtype="9" presetID="15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Class="entr" nodeType="afterEffect" presetSubtype="9" presetID="15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Class="entr" nodeType="afterEffect" presetSubtype="9" presetID="15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Class="entr" nodeType="after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mph" nodeType="afterEffect" presetID="9" grpId="8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"/>
                                      </p:to>
                                    </p:set>
                                    <p:animEffect filter="image" prLst="opacity: 0.50; ">
                                      <p:cBhvr>
                                        <p:cTn id="48" dur="indefinite" fill="hold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Class="entr" nodeType="afterEffect" presetSubtype="9" presetID="15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Class="entr" nodeType="afterEffect" presetSubtype="9" presetID="15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Class="entr" nodeType="afterEffect" presetSubtype="10" presetID="1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Class="entr" nodeType="afterEffect" presetSubtype="9" presetID="15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Class="entr" nodeType="afterEffect" presetSubtype="9" presetID="15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Class="entr" nodeType="afterEffect" presetSubtype="10" presetID="1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5" grpId="9"/>
      <p:bldP build="whole" bldLvl="1" animBg="1" rev="0" advAuto="0" spid="227" grpId="12"/>
      <p:bldP build="whole" bldLvl="1" animBg="1" rev="0" advAuto="0" spid="216" grpId="1"/>
      <p:bldP build="whole" bldLvl="1" animBg="1" rev="0" advAuto="0" spid="218" grpId="5"/>
      <p:bldP build="whole" bldLvl="1" animBg="1" rev="0" advAuto="0" spid="220" grpId="3"/>
      <p:bldP build="whole" bldLvl="1" animBg="1" rev="0" advAuto="0" spid="217" grpId="6"/>
      <p:bldP build="whole" bldLvl="1" animBg="1" rev="0" advAuto="0" spid="223" grpId="7"/>
      <p:bldP build="whole" bldLvl="1" animBg="1" rev="0" advAuto="0" spid="223" grpId="8"/>
      <p:bldP build="whole" bldLvl="1" animBg="1" rev="0" advAuto="0" spid="219" grpId="4"/>
      <p:bldP build="whole" bldLvl="1" animBg="1" rev="0" advAuto="0" spid="221" grpId="11"/>
      <p:bldP build="whole" bldLvl="1" animBg="1" rev="0" advAuto="0" spid="222" grpId="14"/>
      <p:bldP build="whole" bldLvl="1" animBg="1" rev="0" advAuto="0" spid="226" grpId="13"/>
      <p:bldP build="whole" bldLvl="1" animBg="1" rev="0" advAuto="0" spid="224" grpId="1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230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231" name="Anna-Maria Bellomo"/>
          <p:cNvSpPr txBox="1"/>
          <p:nvPr/>
        </p:nvSpPr>
        <p:spPr>
          <a:xfrm rot="19800000">
            <a:off x="911852" y="4195841"/>
            <a:ext cx="11181096" cy="129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400">
                <a:solidFill>
                  <a:schemeClr val="accent5">
                    <a:lumOff val="6666"/>
                  </a:schemeClr>
                </a:solidFill>
              </a:defRPr>
            </a:lvl1pPr>
          </a:lstStyle>
          <a:p>
            <a:pPr/>
            <a:r>
              <a:t>Anna-Maria Bellomo</a:t>
            </a:r>
          </a:p>
        </p:txBody>
      </p:sp>
      <p:sp>
        <p:nvSpPr>
          <p:cNvPr id="232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233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234" name="2. Rhyme scheme"/>
          <p:cNvSpPr txBox="1"/>
          <p:nvPr/>
        </p:nvSpPr>
        <p:spPr>
          <a:xfrm>
            <a:off x="277806" y="1139069"/>
            <a:ext cx="5210187" cy="78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2. Rhyme scheme</a:t>
            </a:r>
          </a:p>
        </p:txBody>
      </p:sp>
      <p:sp>
        <p:nvSpPr>
          <p:cNvPr id="235" name="soon"/>
          <p:cNvSpPr txBox="1"/>
          <p:nvPr/>
        </p:nvSpPr>
        <p:spPr>
          <a:xfrm>
            <a:off x="9838353" y="2385689"/>
            <a:ext cx="1575404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soon</a:t>
            </a:r>
          </a:p>
        </p:txBody>
      </p:sp>
      <p:sp>
        <p:nvSpPr>
          <p:cNvPr id="236" name="down"/>
          <p:cNvSpPr txBox="1"/>
          <p:nvPr/>
        </p:nvSpPr>
        <p:spPr>
          <a:xfrm>
            <a:off x="7321016" y="2385689"/>
            <a:ext cx="1766367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down</a:t>
            </a:r>
          </a:p>
        </p:txBody>
      </p:sp>
      <p:sp>
        <p:nvSpPr>
          <p:cNvPr id="237" name="man"/>
          <p:cNvSpPr txBox="1"/>
          <p:nvPr/>
        </p:nvSpPr>
        <p:spPr>
          <a:xfrm>
            <a:off x="3272874" y="2368955"/>
            <a:ext cx="1413322" cy="78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man</a:t>
            </a:r>
          </a:p>
        </p:txBody>
      </p:sp>
      <p:sp>
        <p:nvSpPr>
          <p:cNvPr id="238" name="son"/>
          <p:cNvSpPr txBox="1"/>
          <p:nvPr/>
        </p:nvSpPr>
        <p:spPr>
          <a:xfrm>
            <a:off x="1405048" y="2368955"/>
            <a:ext cx="1171670" cy="78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son</a:t>
            </a:r>
          </a:p>
        </p:txBody>
      </p:sp>
      <p:sp>
        <p:nvSpPr>
          <p:cNvPr id="239" name="Linea"/>
          <p:cNvSpPr/>
          <p:nvPr/>
        </p:nvSpPr>
        <p:spPr>
          <a:xfrm flipV="1">
            <a:off x="3094196" y="3057712"/>
            <a:ext cx="780077" cy="1617804"/>
          </a:xfrm>
          <a:prstGeom prst="line">
            <a:avLst/>
          </a:prstGeom>
          <a:ln w="25400">
            <a:solidFill>
              <a:srgbClr val="ECE5DB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0" name="Linea"/>
          <p:cNvSpPr/>
          <p:nvPr/>
        </p:nvSpPr>
        <p:spPr>
          <a:xfrm flipH="1" flipV="1">
            <a:off x="2242902" y="3103420"/>
            <a:ext cx="806266" cy="1604912"/>
          </a:xfrm>
          <a:prstGeom prst="line">
            <a:avLst/>
          </a:prstGeom>
          <a:ln w="25400">
            <a:solidFill>
              <a:srgbClr val="ECE5DB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1" name="Linea"/>
          <p:cNvSpPr/>
          <p:nvPr/>
        </p:nvSpPr>
        <p:spPr>
          <a:xfrm flipV="1">
            <a:off x="9388962" y="3109988"/>
            <a:ext cx="780077" cy="1617803"/>
          </a:xfrm>
          <a:prstGeom prst="line">
            <a:avLst/>
          </a:prstGeom>
          <a:ln w="25400">
            <a:solidFill>
              <a:srgbClr val="ECE5DB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2" name="Linea"/>
          <p:cNvSpPr/>
          <p:nvPr/>
        </p:nvSpPr>
        <p:spPr>
          <a:xfrm flipH="1" flipV="1">
            <a:off x="8562699" y="3110177"/>
            <a:ext cx="807002" cy="1604543"/>
          </a:xfrm>
          <a:prstGeom prst="line">
            <a:avLst/>
          </a:prstGeom>
          <a:ln w="25400">
            <a:solidFill>
              <a:srgbClr val="ECE5DB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3" name="/suːn/"/>
          <p:cNvSpPr txBox="1"/>
          <p:nvPr/>
        </p:nvSpPr>
        <p:spPr>
          <a:xfrm>
            <a:off x="10764118" y="3661096"/>
            <a:ext cx="117167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300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/suːn/</a:t>
            </a:r>
          </a:p>
        </p:txBody>
      </p:sp>
      <p:sp>
        <p:nvSpPr>
          <p:cNvPr id="244" name="/duːn/"/>
          <p:cNvSpPr txBox="1"/>
          <p:nvPr/>
        </p:nvSpPr>
        <p:spPr>
          <a:xfrm>
            <a:off x="7015113" y="3661096"/>
            <a:ext cx="117167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300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/duːn/</a:t>
            </a:r>
          </a:p>
        </p:txBody>
      </p:sp>
      <p:sp>
        <p:nvSpPr>
          <p:cNvPr id="245" name="Linea"/>
          <p:cNvSpPr/>
          <p:nvPr/>
        </p:nvSpPr>
        <p:spPr>
          <a:xfrm flipH="1" flipV="1">
            <a:off x="11051899" y="2999329"/>
            <a:ext cx="299002" cy="680291"/>
          </a:xfrm>
          <a:prstGeom prst="line">
            <a:avLst/>
          </a:prstGeom>
          <a:ln w="25400">
            <a:solidFill>
              <a:srgbClr val="ECE5DB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6" name="Linea"/>
          <p:cNvSpPr/>
          <p:nvPr/>
        </p:nvSpPr>
        <p:spPr>
          <a:xfrm flipV="1">
            <a:off x="7685479" y="3012329"/>
            <a:ext cx="291772" cy="654291"/>
          </a:xfrm>
          <a:prstGeom prst="line">
            <a:avLst/>
          </a:prstGeom>
          <a:ln w="25400">
            <a:solidFill>
              <a:srgbClr val="ECE5DB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7" name="couplet"/>
          <p:cNvSpPr txBox="1"/>
          <p:nvPr/>
        </p:nvSpPr>
        <p:spPr>
          <a:xfrm>
            <a:off x="1999062" y="4796413"/>
            <a:ext cx="2326879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couplet</a:t>
            </a:r>
          </a:p>
        </p:txBody>
      </p:sp>
      <p:sp>
        <p:nvSpPr>
          <p:cNvPr id="248" name="couplet"/>
          <p:cNvSpPr txBox="1"/>
          <p:nvPr/>
        </p:nvSpPr>
        <p:spPr>
          <a:xfrm>
            <a:off x="8251494" y="4813147"/>
            <a:ext cx="2326879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couplet</a:t>
            </a:r>
          </a:p>
        </p:txBody>
      </p:sp>
      <p:sp>
        <p:nvSpPr>
          <p:cNvPr id="249" name="just look similar"/>
          <p:cNvSpPr txBox="1"/>
          <p:nvPr/>
        </p:nvSpPr>
        <p:spPr>
          <a:xfrm>
            <a:off x="344596" y="6604316"/>
            <a:ext cx="5331012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just look similar</a:t>
            </a:r>
          </a:p>
        </p:txBody>
      </p:sp>
      <p:sp>
        <p:nvSpPr>
          <p:cNvPr id="250" name="no real rhyme"/>
          <p:cNvSpPr txBox="1"/>
          <p:nvPr/>
        </p:nvSpPr>
        <p:spPr>
          <a:xfrm>
            <a:off x="796364" y="5691122"/>
            <a:ext cx="4427474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no real rhyme</a:t>
            </a:r>
          </a:p>
        </p:txBody>
      </p:sp>
      <p:sp>
        <p:nvSpPr>
          <p:cNvPr id="251" name="rhyme together"/>
          <p:cNvSpPr txBox="1"/>
          <p:nvPr/>
        </p:nvSpPr>
        <p:spPr>
          <a:xfrm>
            <a:off x="7428524" y="5787482"/>
            <a:ext cx="4700951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rhyme together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path" nodeType="after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48828 0.000000" origin="layout" pathEditMode="relative">
                                      <p:cBhvr>
                                        <p:cTn id="11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Class="entr" nodeType="afterEffect" presetSubtype="9" presetID="15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Class="entr" nodeType="afterEffect" presetSubtype="9" presetID="15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Class="entr" nodeType="afterEffect" presetSubtype="9" presetID="15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Class="entr" nodeType="afterEffect" presetSubtype="9" presetID="15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Class="entr" nodeType="afterEffect" presetSubtype="9" presetID="15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Class="entr" nodeType="afterEffect" presetSubtype="9" presetID="15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Class="entr" nodeType="afterEffect" presetSubtype="9" presetID="15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Class="entr" nodeType="afterEffect" presetSubtype="10" presetID="1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Class="entr" nodeType="afterEffect" presetSubtype="10" presetID="1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Class="emph" nodeType="afterEffect" presetID="9" grpId="13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0"/>
                                      </p:to>
                                    </p:set>
                                    <p:animEffect filter="image" prLst="opacity: 0.00; ">
                                      <p:cBhvr>
                                        <p:cTn id="81" dur="indefinite" fill="hold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mph" nodeType="afterEffect" presetID="9" grpId="14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0"/>
                                      </p:to>
                                    </p:set>
                                    <p:animEffect filter="image" prLst="opacity: 0.00; ">
                                      <p:cBhvr>
                                        <p:cTn id="85" dur="indefinite" fill="hold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Class="entr" nodeType="afterEffect" presetSubtype="9" presetID="15" grpId="15" fill="hold">
                                  <p:stCondLst>
                                    <p:cond delay="1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Class="emph" nodeType="afterEffect" presetID="9" grpId="16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indefinite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0"/>
                                      </p:to>
                                    </p:set>
                                    <p:animEffect filter="image" prLst="opacity: 0.00; ">
                                      <p:cBhvr>
                                        <p:cTn id="96" dur="indefinite" fill="hold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Class="entr" nodeType="afterEffect" presetSubtype="9" presetID="15" grpId="17" fill="hold">
                                  <p:stCondLst>
                                    <p:cond delay="1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Class="emph" nodeType="afterEffect" presetID="9" grpId="18" fill="hold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indefinite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0"/>
                                      </p:to>
                                    </p:set>
                                    <p:animEffect filter="image" prLst="opacity: 0.00; ">
                                      <p:cBhvr>
                                        <p:cTn id="107" dur="indefinite" fill="hold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100"/>
                            </p:stCondLst>
                            <p:childTnLst>
                              <p:par>
                                <p:cTn id="109" presetClass="entr" nodeType="afterEffect" presetSubtype="9" presetID="15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100"/>
                            </p:stCondLst>
                            <p:childTnLst>
                              <p:par>
                                <p:cTn id="116" presetClass="entr" nodeType="afterEffect" presetSubtype="9" presetID="15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100"/>
                            </p:stCondLst>
                            <p:childTnLst>
                              <p:par>
                                <p:cTn id="123" presetClass="entr" nodeType="afterEffect" presetSubtype="9" presetID="15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100"/>
                            </p:stCondLst>
                            <p:childTnLst>
                              <p:par>
                                <p:cTn id="130" presetClass="entr" nodeType="afterEffect" presetSubtype="9" presetID="15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100"/>
                            </p:stCondLst>
                            <p:childTnLst>
                              <p:par>
                                <p:cTn id="137" presetClass="entr" nodeType="afterEffect" presetSubtype="9" presetID="15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8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9" grpId="8"/>
      <p:bldP build="whole" bldLvl="1" animBg="1" rev="0" advAuto="0" spid="237" grpId="4"/>
      <p:bldP build="whole" bldLvl="1" animBg="1" rev="0" advAuto="0" spid="250" grpId="15"/>
      <p:bldP build="whole" bldLvl="1" animBg="1" rev="0" advAuto="0" spid="250" grpId="16"/>
      <p:bldP build="whole" bldLvl="1" animBg="1" rev="0" advAuto="0" spid="235" grpId="6"/>
      <p:bldP build="whole" bldLvl="1" animBg="1" rev="0" advAuto="0" spid="243" grpId="22"/>
      <p:bldP build="whole" bldLvl="1" animBg="1" rev="0" advAuto="0" spid="236" grpId="5"/>
      <p:bldP build="whole" bldLvl="1" animBg="1" rev="0" advAuto="0" spid="238" grpId="3"/>
      <p:bldP build="whole" bldLvl="1" animBg="1" rev="0" advAuto="0" spid="248" grpId="12"/>
      <p:bldP build="whole" bldLvl="1" animBg="1" rev="0" advAuto="0" spid="242" grpId="9"/>
      <p:bldP build="whole" bldLvl="1" animBg="1" rev="0" advAuto="0" spid="248" grpId="14"/>
      <p:bldP build="whole" bldLvl="1" animBg="1" rev="0" advAuto="0" spid="234" grpId="1"/>
      <p:bldP build="whole" bldLvl="1" animBg="1" rev="0" advAuto="0" spid="249" grpId="17"/>
      <p:bldP build="whole" bldLvl="1" animBg="1" rev="0" advAuto="0" spid="249" grpId="18"/>
      <p:bldP build="whole" bldLvl="1" animBg="1" rev="0" advAuto="0" spid="240" grpId="7"/>
      <p:bldP build="whole" bldLvl="1" animBg="1" rev="0" advAuto="0" spid="244" grpId="21"/>
      <p:bldP build="whole" bldLvl="1" animBg="1" rev="0" advAuto="0" spid="251" grpId="23"/>
      <p:bldP build="whole" bldLvl="1" animBg="1" rev="0" advAuto="0" spid="247" grpId="11"/>
      <p:bldP build="whole" bldLvl="1" animBg="1" rev="0" advAuto="0" spid="247" grpId="13"/>
      <p:bldP build="whole" bldLvl="1" animBg="1" rev="0" advAuto="0" spid="241" grpId="10"/>
      <p:bldP build="whole" bldLvl="1" animBg="1" rev="0" advAuto="0" spid="245" grpId="19"/>
      <p:bldP build="whole" bldLvl="1" animBg="1" rev="0" advAuto="0" spid="246" grpId="2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254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255" name="Anna-Maria Bellomo"/>
          <p:cNvSpPr txBox="1"/>
          <p:nvPr/>
        </p:nvSpPr>
        <p:spPr>
          <a:xfrm rot="19800000">
            <a:off x="911852" y="4195841"/>
            <a:ext cx="11181096" cy="129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400">
                <a:solidFill>
                  <a:schemeClr val="accent5">
                    <a:lumOff val="6666"/>
                  </a:schemeClr>
                </a:solidFill>
              </a:defRPr>
            </a:lvl1pPr>
          </a:lstStyle>
          <a:p>
            <a:pPr/>
            <a:r>
              <a:t>Anna-Maria Bellomo</a:t>
            </a:r>
          </a:p>
        </p:txBody>
      </p:sp>
      <p:sp>
        <p:nvSpPr>
          <p:cNvPr id="256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257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258" name="3. Sections"/>
          <p:cNvSpPr txBox="1"/>
          <p:nvPr/>
        </p:nvSpPr>
        <p:spPr>
          <a:xfrm>
            <a:off x="1225843" y="1083036"/>
            <a:ext cx="3314112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3. Sections</a:t>
            </a:r>
          </a:p>
        </p:txBody>
      </p:sp>
      <p:sp>
        <p:nvSpPr>
          <p:cNvPr id="259" name="section = stanza"/>
          <p:cNvSpPr txBox="1"/>
          <p:nvPr/>
        </p:nvSpPr>
        <p:spPr>
          <a:xfrm>
            <a:off x="6944127" y="1529803"/>
            <a:ext cx="3917144" cy="655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 section = stanza</a:t>
            </a:r>
          </a:p>
        </p:txBody>
      </p:sp>
      <p:sp>
        <p:nvSpPr>
          <p:cNvPr id="260" name="in each stanza:"/>
          <p:cNvSpPr txBox="1"/>
          <p:nvPr/>
        </p:nvSpPr>
        <p:spPr>
          <a:xfrm>
            <a:off x="3890317" y="2779303"/>
            <a:ext cx="4766964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in each stanza:</a:t>
            </a:r>
          </a:p>
        </p:txBody>
      </p:sp>
      <p:sp>
        <p:nvSpPr>
          <p:cNvPr id="261" name="2 questions"/>
          <p:cNvSpPr txBox="1"/>
          <p:nvPr/>
        </p:nvSpPr>
        <p:spPr>
          <a:xfrm>
            <a:off x="1116216" y="3798746"/>
            <a:ext cx="3533366" cy="78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2 questions</a:t>
            </a:r>
          </a:p>
        </p:txBody>
      </p:sp>
      <p:sp>
        <p:nvSpPr>
          <p:cNvPr id="262" name="Lord Randal"/>
          <p:cNvSpPr txBox="1"/>
          <p:nvPr/>
        </p:nvSpPr>
        <p:spPr>
          <a:xfrm>
            <a:off x="7633697" y="5008971"/>
            <a:ext cx="3994270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Lord Randal</a:t>
            </a:r>
          </a:p>
        </p:txBody>
      </p:sp>
      <p:sp>
        <p:nvSpPr>
          <p:cNvPr id="263" name="mother"/>
          <p:cNvSpPr txBox="1"/>
          <p:nvPr/>
        </p:nvSpPr>
        <p:spPr>
          <a:xfrm>
            <a:off x="1664394" y="5088958"/>
            <a:ext cx="2208411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mother</a:t>
            </a:r>
          </a:p>
        </p:txBody>
      </p:sp>
      <p:sp>
        <p:nvSpPr>
          <p:cNvPr id="264" name="2 answers"/>
          <p:cNvSpPr txBox="1"/>
          <p:nvPr/>
        </p:nvSpPr>
        <p:spPr>
          <a:xfrm>
            <a:off x="7920577" y="3718760"/>
            <a:ext cx="3014111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2 answers</a:t>
            </a:r>
          </a:p>
        </p:txBody>
      </p:sp>
      <p:pic>
        <p:nvPicPr>
          <p:cNvPr id="265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rcRect l="0" t="0" r="0" b="9"/>
          <a:stretch>
            <a:fillRect/>
          </a:stretch>
        </p:blipFill>
        <p:spPr>
          <a:xfrm>
            <a:off x="2202854" y="6506170"/>
            <a:ext cx="1360045" cy="1327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535" y="0"/>
                </a:moveTo>
                <a:cubicBezTo>
                  <a:pt x="19857" y="0"/>
                  <a:pt x="19467" y="125"/>
                  <a:pt x="19470" y="342"/>
                </a:cubicBezTo>
                <a:cubicBezTo>
                  <a:pt x="19477" y="936"/>
                  <a:pt x="19846" y="1307"/>
                  <a:pt x="20535" y="1421"/>
                </a:cubicBezTo>
                <a:cubicBezTo>
                  <a:pt x="21433" y="1569"/>
                  <a:pt x="21600" y="1449"/>
                  <a:pt x="21600" y="665"/>
                </a:cubicBezTo>
                <a:cubicBezTo>
                  <a:pt x="21600" y="69"/>
                  <a:pt x="21488" y="0"/>
                  <a:pt x="20535" y="0"/>
                </a:cubicBezTo>
                <a:close/>
                <a:moveTo>
                  <a:pt x="13450" y="129"/>
                </a:moveTo>
                <a:cubicBezTo>
                  <a:pt x="13344" y="142"/>
                  <a:pt x="13235" y="154"/>
                  <a:pt x="13142" y="168"/>
                </a:cubicBezTo>
                <a:lnTo>
                  <a:pt x="12934" y="394"/>
                </a:lnTo>
                <a:cubicBezTo>
                  <a:pt x="12939" y="399"/>
                  <a:pt x="12940" y="396"/>
                  <a:pt x="12946" y="400"/>
                </a:cubicBezTo>
                <a:cubicBezTo>
                  <a:pt x="13041" y="474"/>
                  <a:pt x="13097" y="516"/>
                  <a:pt x="13167" y="568"/>
                </a:cubicBezTo>
                <a:lnTo>
                  <a:pt x="13513" y="200"/>
                </a:lnTo>
                <a:cubicBezTo>
                  <a:pt x="13494" y="176"/>
                  <a:pt x="13477" y="149"/>
                  <a:pt x="13450" y="129"/>
                </a:cubicBezTo>
                <a:close/>
                <a:moveTo>
                  <a:pt x="6234" y="155"/>
                </a:moveTo>
                <a:cubicBezTo>
                  <a:pt x="6149" y="175"/>
                  <a:pt x="6032" y="231"/>
                  <a:pt x="5868" y="336"/>
                </a:cubicBezTo>
                <a:cubicBezTo>
                  <a:pt x="5564" y="531"/>
                  <a:pt x="5331" y="971"/>
                  <a:pt x="5332" y="1363"/>
                </a:cubicBezTo>
                <a:lnTo>
                  <a:pt x="5339" y="2048"/>
                </a:lnTo>
                <a:lnTo>
                  <a:pt x="5811" y="1318"/>
                </a:lnTo>
                <a:cubicBezTo>
                  <a:pt x="5823" y="1294"/>
                  <a:pt x="5853" y="1260"/>
                  <a:pt x="5868" y="1234"/>
                </a:cubicBezTo>
                <a:cubicBezTo>
                  <a:pt x="5885" y="1208"/>
                  <a:pt x="5890" y="1194"/>
                  <a:pt x="5906" y="1169"/>
                </a:cubicBezTo>
                <a:cubicBezTo>
                  <a:pt x="6258" y="617"/>
                  <a:pt x="6408" y="289"/>
                  <a:pt x="6353" y="187"/>
                </a:cubicBezTo>
                <a:cubicBezTo>
                  <a:pt x="6328" y="175"/>
                  <a:pt x="6288" y="166"/>
                  <a:pt x="6234" y="155"/>
                </a:cubicBezTo>
                <a:close/>
                <a:moveTo>
                  <a:pt x="8805" y="814"/>
                </a:moveTo>
                <a:cubicBezTo>
                  <a:pt x="8563" y="805"/>
                  <a:pt x="8321" y="871"/>
                  <a:pt x="8061" y="1001"/>
                </a:cubicBezTo>
                <a:cubicBezTo>
                  <a:pt x="7287" y="1441"/>
                  <a:pt x="6436" y="2232"/>
                  <a:pt x="6555" y="2551"/>
                </a:cubicBezTo>
                <a:cubicBezTo>
                  <a:pt x="6628" y="2746"/>
                  <a:pt x="6512" y="3257"/>
                  <a:pt x="6297" y="3682"/>
                </a:cubicBezTo>
                <a:cubicBezTo>
                  <a:pt x="5953" y="4361"/>
                  <a:pt x="5953" y="4526"/>
                  <a:pt x="6297" y="5064"/>
                </a:cubicBezTo>
                <a:cubicBezTo>
                  <a:pt x="6490" y="5367"/>
                  <a:pt x="6560" y="5539"/>
                  <a:pt x="6479" y="5729"/>
                </a:cubicBezTo>
                <a:cubicBezTo>
                  <a:pt x="6882" y="6014"/>
                  <a:pt x="7212" y="6523"/>
                  <a:pt x="6946" y="6692"/>
                </a:cubicBezTo>
                <a:cubicBezTo>
                  <a:pt x="6836" y="6761"/>
                  <a:pt x="6058" y="6820"/>
                  <a:pt x="5124" y="6866"/>
                </a:cubicBezTo>
                <a:cubicBezTo>
                  <a:pt x="4737" y="7040"/>
                  <a:pt x="4301" y="7112"/>
                  <a:pt x="3593" y="7112"/>
                </a:cubicBezTo>
                <a:cubicBezTo>
                  <a:pt x="2971" y="7112"/>
                  <a:pt x="2413" y="7041"/>
                  <a:pt x="2162" y="6950"/>
                </a:cubicBezTo>
                <a:lnTo>
                  <a:pt x="1008" y="6976"/>
                </a:lnTo>
                <a:lnTo>
                  <a:pt x="1103" y="12828"/>
                </a:lnTo>
                <a:cubicBezTo>
                  <a:pt x="1177" y="17341"/>
                  <a:pt x="1127" y="18707"/>
                  <a:pt x="870" y="18797"/>
                </a:cubicBezTo>
                <a:cubicBezTo>
                  <a:pt x="686" y="18861"/>
                  <a:pt x="421" y="18624"/>
                  <a:pt x="284" y="18273"/>
                </a:cubicBezTo>
                <a:cubicBezTo>
                  <a:pt x="93" y="17786"/>
                  <a:pt x="32" y="18102"/>
                  <a:pt x="19" y="19617"/>
                </a:cubicBezTo>
                <a:lnTo>
                  <a:pt x="0" y="21600"/>
                </a:lnTo>
                <a:lnTo>
                  <a:pt x="10797" y="21600"/>
                </a:lnTo>
                <a:lnTo>
                  <a:pt x="21600" y="21600"/>
                </a:lnTo>
                <a:lnTo>
                  <a:pt x="21600" y="20463"/>
                </a:lnTo>
                <a:cubicBezTo>
                  <a:pt x="21600" y="20192"/>
                  <a:pt x="21597" y="19992"/>
                  <a:pt x="21587" y="19843"/>
                </a:cubicBezTo>
                <a:cubicBezTo>
                  <a:pt x="21573" y="19620"/>
                  <a:pt x="21540" y="19526"/>
                  <a:pt x="21468" y="19527"/>
                </a:cubicBezTo>
                <a:cubicBezTo>
                  <a:pt x="21447" y="19527"/>
                  <a:pt x="21421" y="19537"/>
                  <a:pt x="21392" y="19552"/>
                </a:cubicBezTo>
                <a:cubicBezTo>
                  <a:pt x="21388" y="19555"/>
                  <a:pt x="21383" y="19550"/>
                  <a:pt x="21379" y="19552"/>
                </a:cubicBezTo>
                <a:cubicBezTo>
                  <a:pt x="21342" y="19576"/>
                  <a:pt x="21280" y="19637"/>
                  <a:pt x="21228" y="19682"/>
                </a:cubicBezTo>
                <a:cubicBezTo>
                  <a:pt x="21187" y="19717"/>
                  <a:pt x="21159" y="19738"/>
                  <a:pt x="21108" y="19785"/>
                </a:cubicBezTo>
                <a:cubicBezTo>
                  <a:pt x="21098" y="19794"/>
                  <a:pt x="21100" y="19794"/>
                  <a:pt x="21089" y="19804"/>
                </a:cubicBezTo>
                <a:cubicBezTo>
                  <a:pt x="21074" y="19819"/>
                  <a:pt x="21049" y="19830"/>
                  <a:pt x="21033" y="19843"/>
                </a:cubicBezTo>
                <a:cubicBezTo>
                  <a:pt x="20469" y="20300"/>
                  <a:pt x="19575" y="20360"/>
                  <a:pt x="19318" y="19933"/>
                </a:cubicBezTo>
                <a:cubicBezTo>
                  <a:pt x="19219" y="19769"/>
                  <a:pt x="18778" y="19687"/>
                  <a:pt x="18341" y="19753"/>
                </a:cubicBezTo>
                <a:cubicBezTo>
                  <a:pt x="17450" y="19887"/>
                  <a:pt x="17074" y="19378"/>
                  <a:pt x="17591" y="18739"/>
                </a:cubicBezTo>
                <a:cubicBezTo>
                  <a:pt x="17767" y="18521"/>
                  <a:pt x="17837" y="18226"/>
                  <a:pt x="17749" y="18080"/>
                </a:cubicBezTo>
                <a:cubicBezTo>
                  <a:pt x="17661" y="17933"/>
                  <a:pt x="17713" y="17735"/>
                  <a:pt x="17862" y="17640"/>
                </a:cubicBezTo>
                <a:cubicBezTo>
                  <a:pt x="18001" y="17553"/>
                  <a:pt x="18047" y="17383"/>
                  <a:pt x="18045" y="17182"/>
                </a:cubicBezTo>
                <a:cubicBezTo>
                  <a:pt x="17751" y="17208"/>
                  <a:pt x="17432" y="17227"/>
                  <a:pt x="17081" y="17227"/>
                </a:cubicBezTo>
                <a:cubicBezTo>
                  <a:pt x="15454" y="17227"/>
                  <a:pt x="15218" y="17154"/>
                  <a:pt x="14843" y="16568"/>
                </a:cubicBezTo>
                <a:cubicBezTo>
                  <a:pt x="14561" y="16127"/>
                  <a:pt x="14464" y="15549"/>
                  <a:pt x="14553" y="14792"/>
                </a:cubicBezTo>
                <a:cubicBezTo>
                  <a:pt x="14648" y="13989"/>
                  <a:pt x="14592" y="13688"/>
                  <a:pt x="14358" y="13739"/>
                </a:cubicBezTo>
                <a:cubicBezTo>
                  <a:pt x="13860" y="13848"/>
                  <a:pt x="13778" y="12948"/>
                  <a:pt x="14207" y="12066"/>
                </a:cubicBezTo>
                <a:cubicBezTo>
                  <a:pt x="14479" y="11506"/>
                  <a:pt x="14518" y="11139"/>
                  <a:pt x="14326" y="10787"/>
                </a:cubicBezTo>
                <a:cubicBezTo>
                  <a:pt x="14228" y="10607"/>
                  <a:pt x="14169" y="10119"/>
                  <a:pt x="14137" y="9566"/>
                </a:cubicBezTo>
                <a:cubicBezTo>
                  <a:pt x="14118" y="9399"/>
                  <a:pt x="14110" y="9222"/>
                  <a:pt x="14112" y="8998"/>
                </a:cubicBezTo>
                <a:cubicBezTo>
                  <a:pt x="14104" y="8432"/>
                  <a:pt x="14126" y="7851"/>
                  <a:pt x="14181" y="7383"/>
                </a:cubicBezTo>
                <a:cubicBezTo>
                  <a:pt x="14193" y="7002"/>
                  <a:pt x="14201" y="6635"/>
                  <a:pt x="14169" y="6408"/>
                </a:cubicBezTo>
                <a:cubicBezTo>
                  <a:pt x="14062" y="6393"/>
                  <a:pt x="13905" y="6406"/>
                  <a:pt x="13646" y="6459"/>
                </a:cubicBezTo>
                <a:cubicBezTo>
                  <a:pt x="13481" y="6493"/>
                  <a:pt x="13348" y="6499"/>
                  <a:pt x="13223" y="6498"/>
                </a:cubicBezTo>
                <a:cubicBezTo>
                  <a:pt x="13255" y="6625"/>
                  <a:pt x="13256" y="6746"/>
                  <a:pt x="13211" y="6821"/>
                </a:cubicBezTo>
                <a:cubicBezTo>
                  <a:pt x="13035" y="7113"/>
                  <a:pt x="12433" y="7138"/>
                  <a:pt x="11200" y="6911"/>
                </a:cubicBezTo>
                <a:cubicBezTo>
                  <a:pt x="10081" y="6706"/>
                  <a:pt x="9952" y="6337"/>
                  <a:pt x="10740" y="5587"/>
                </a:cubicBezTo>
                <a:cubicBezTo>
                  <a:pt x="11434" y="4927"/>
                  <a:pt x="11603" y="4381"/>
                  <a:pt x="11503" y="3113"/>
                </a:cubicBezTo>
                <a:cubicBezTo>
                  <a:pt x="11495" y="3021"/>
                  <a:pt x="11513" y="2924"/>
                  <a:pt x="11534" y="2823"/>
                </a:cubicBezTo>
                <a:cubicBezTo>
                  <a:pt x="11432" y="2780"/>
                  <a:pt x="11313" y="2705"/>
                  <a:pt x="11175" y="2577"/>
                </a:cubicBezTo>
                <a:cubicBezTo>
                  <a:pt x="10924" y="2344"/>
                  <a:pt x="10815" y="2150"/>
                  <a:pt x="10841" y="1977"/>
                </a:cubicBezTo>
                <a:lnTo>
                  <a:pt x="10330" y="1570"/>
                </a:lnTo>
                <a:cubicBezTo>
                  <a:pt x="9704" y="1079"/>
                  <a:pt x="9248" y="831"/>
                  <a:pt x="8805" y="814"/>
                </a:cubicBezTo>
                <a:close/>
                <a:moveTo>
                  <a:pt x="14887" y="4031"/>
                </a:moveTo>
                <a:cubicBezTo>
                  <a:pt x="14747" y="4445"/>
                  <a:pt x="14765" y="5121"/>
                  <a:pt x="14963" y="5419"/>
                </a:cubicBezTo>
                <a:cubicBezTo>
                  <a:pt x="14959" y="5317"/>
                  <a:pt x="14961" y="5210"/>
                  <a:pt x="14957" y="5129"/>
                </a:cubicBezTo>
                <a:cubicBezTo>
                  <a:pt x="14948" y="4958"/>
                  <a:pt x="14933" y="4678"/>
                  <a:pt x="14925" y="4528"/>
                </a:cubicBezTo>
                <a:cubicBezTo>
                  <a:pt x="14925" y="4518"/>
                  <a:pt x="14926" y="4518"/>
                  <a:pt x="14925" y="4509"/>
                </a:cubicBezTo>
                <a:cubicBezTo>
                  <a:pt x="14919" y="4386"/>
                  <a:pt x="14913" y="4347"/>
                  <a:pt x="14906" y="4237"/>
                </a:cubicBezTo>
                <a:cubicBezTo>
                  <a:pt x="14901" y="4154"/>
                  <a:pt x="14892" y="4111"/>
                  <a:pt x="14887" y="4031"/>
                </a:cubicBezTo>
                <a:close/>
                <a:moveTo>
                  <a:pt x="19173" y="13429"/>
                </a:moveTo>
                <a:cubicBezTo>
                  <a:pt x="19081" y="13425"/>
                  <a:pt x="18980" y="13448"/>
                  <a:pt x="18883" y="13487"/>
                </a:cubicBezTo>
                <a:cubicBezTo>
                  <a:pt x="18671" y="13574"/>
                  <a:pt x="18730" y="13635"/>
                  <a:pt x="19041" y="13649"/>
                </a:cubicBezTo>
                <a:cubicBezTo>
                  <a:pt x="19252" y="13657"/>
                  <a:pt x="19393" y="13627"/>
                  <a:pt x="19413" y="13571"/>
                </a:cubicBezTo>
                <a:cubicBezTo>
                  <a:pt x="19420" y="13552"/>
                  <a:pt x="19416" y="13529"/>
                  <a:pt x="19394" y="13506"/>
                </a:cubicBezTo>
                <a:cubicBezTo>
                  <a:pt x="19350" y="13461"/>
                  <a:pt x="19266" y="13433"/>
                  <a:pt x="19173" y="13429"/>
                </a:cubicBezTo>
                <a:close/>
                <a:moveTo>
                  <a:pt x="151" y="13842"/>
                </a:moveTo>
                <a:cubicBezTo>
                  <a:pt x="111" y="13802"/>
                  <a:pt x="76" y="14146"/>
                  <a:pt x="76" y="14766"/>
                </a:cubicBezTo>
                <a:cubicBezTo>
                  <a:pt x="76" y="15593"/>
                  <a:pt x="128" y="15929"/>
                  <a:pt x="189" y="15515"/>
                </a:cubicBezTo>
                <a:cubicBezTo>
                  <a:pt x="250" y="15102"/>
                  <a:pt x="250" y="14430"/>
                  <a:pt x="189" y="14017"/>
                </a:cubicBezTo>
                <a:cubicBezTo>
                  <a:pt x="174" y="13913"/>
                  <a:pt x="165" y="13856"/>
                  <a:pt x="151" y="13842"/>
                </a:cubicBezTo>
                <a:close/>
                <a:moveTo>
                  <a:pt x="20396" y="17628"/>
                </a:moveTo>
                <a:cubicBezTo>
                  <a:pt x="20351" y="17608"/>
                  <a:pt x="20263" y="17620"/>
                  <a:pt x="20144" y="17666"/>
                </a:cubicBezTo>
                <a:cubicBezTo>
                  <a:pt x="19916" y="17756"/>
                  <a:pt x="19734" y="17879"/>
                  <a:pt x="19734" y="17938"/>
                </a:cubicBezTo>
                <a:cubicBezTo>
                  <a:pt x="19734" y="17965"/>
                  <a:pt x="19739" y="17991"/>
                  <a:pt x="19753" y="18009"/>
                </a:cubicBezTo>
                <a:cubicBezTo>
                  <a:pt x="19796" y="18060"/>
                  <a:pt x="19895" y="18068"/>
                  <a:pt x="20005" y="18041"/>
                </a:cubicBezTo>
                <a:cubicBezTo>
                  <a:pt x="20153" y="18005"/>
                  <a:pt x="20318" y="17906"/>
                  <a:pt x="20396" y="17776"/>
                </a:cubicBezTo>
                <a:cubicBezTo>
                  <a:pt x="20443" y="17699"/>
                  <a:pt x="20441" y="17647"/>
                  <a:pt x="20396" y="1762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66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rcRect l="0" t="21999" r="10" b="5"/>
          <a:stretch>
            <a:fillRect/>
          </a:stretch>
        </p:blipFill>
        <p:spPr>
          <a:xfrm>
            <a:off x="8600062" y="6654529"/>
            <a:ext cx="1654970" cy="12598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4" fill="norm" stroke="1" extrusionOk="0">
                <a:moveTo>
                  <a:pt x="4294" y="9"/>
                </a:moveTo>
                <a:cubicBezTo>
                  <a:pt x="3008" y="117"/>
                  <a:pt x="2042" y="1177"/>
                  <a:pt x="1373" y="3199"/>
                </a:cubicBezTo>
                <a:cubicBezTo>
                  <a:pt x="1046" y="4186"/>
                  <a:pt x="1245" y="4913"/>
                  <a:pt x="2289" y="6545"/>
                </a:cubicBezTo>
                <a:cubicBezTo>
                  <a:pt x="2727" y="7229"/>
                  <a:pt x="3087" y="7990"/>
                  <a:pt x="3087" y="8235"/>
                </a:cubicBezTo>
                <a:cubicBezTo>
                  <a:pt x="3087" y="8479"/>
                  <a:pt x="3230" y="8826"/>
                  <a:pt x="3408" y="9002"/>
                </a:cubicBezTo>
                <a:cubicBezTo>
                  <a:pt x="3668" y="9258"/>
                  <a:pt x="3691" y="9559"/>
                  <a:pt x="3517" y="10549"/>
                </a:cubicBezTo>
                <a:cubicBezTo>
                  <a:pt x="3373" y="11371"/>
                  <a:pt x="3373" y="11971"/>
                  <a:pt x="3522" y="12334"/>
                </a:cubicBezTo>
                <a:cubicBezTo>
                  <a:pt x="4012" y="13528"/>
                  <a:pt x="3615" y="16215"/>
                  <a:pt x="2994" y="15904"/>
                </a:cubicBezTo>
                <a:cubicBezTo>
                  <a:pt x="2791" y="15802"/>
                  <a:pt x="2331" y="16196"/>
                  <a:pt x="1787" y="16942"/>
                </a:cubicBezTo>
                <a:cubicBezTo>
                  <a:pt x="1115" y="17865"/>
                  <a:pt x="806" y="18099"/>
                  <a:pt x="456" y="17954"/>
                </a:cubicBezTo>
                <a:cubicBezTo>
                  <a:pt x="26" y="17776"/>
                  <a:pt x="0" y="17877"/>
                  <a:pt x="0" y="19657"/>
                </a:cubicBezTo>
                <a:lnTo>
                  <a:pt x="0" y="21544"/>
                </a:lnTo>
                <a:lnTo>
                  <a:pt x="10800" y="21544"/>
                </a:lnTo>
                <a:lnTo>
                  <a:pt x="21600" y="21544"/>
                </a:lnTo>
                <a:lnTo>
                  <a:pt x="21600" y="15938"/>
                </a:lnTo>
                <a:lnTo>
                  <a:pt x="21600" y="10325"/>
                </a:lnTo>
                <a:lnTo>
                  <a:pt x="21035" y="10325"/>
                </a:lnTo>
                <a:cubicBezTo>
                  <a:pt x="20706" y="10325"/>
                  <a:pt x="20204" y="9980"/>
                  <a:pt x="19844" y="9511"/>
                </a:cubicBezTo>
                <a:cubicBezTo>
                  <a:pt x="19280" y="8774"/>
                  <a:pt x="19213" y="8448"/>
                  <a:pt x="19067" y="5914"/>
                </a:cubicBezTo>
                <a:cubicBezTo>
                  <a:pt x="18926" y="3452"/>
                  <a:pt x="18858" y="3131"/>
                  <a:pt x="18492" y="3131"/>
                </a:cubicBezTo>
                <a:cubicBezTo>
                  <a:pt x="18264" y="3131"/>
                  <a:pt x="18062" y="3258"/>
                  <a:pt x="18047" y="3416"/>
                </a:cubicBezTo>
                <a:cubicBezTo>
                  <a:pt x="18031" y="3574"/>
                  <a:pt x="18008" y="3870"/>
                  <a:pt x="17990" y="4068"/>
                </a:cubicBezTo>
                <a:cubicBezTo>
                  <a:pt x="17972" y="4265"/>
                  <a:pt x="17758" y="4379"/>
                  <a:pt x="17518" y="4326"/>
                </a:cubicBezTo>
                <a:cubicBezTo>
                  <a:pt x="15174" y="3806"/>
                  <a:pt x="12671" y="3675"/>
                  <a:pt x="10707" y="3966"/>
                </a:cubicBezTo>
                <a:cubicBezTo>
                  <a:pt x="8376" y="4311"/>
                  <a:pt x="7931" y="4162"/>
                  <a:pt x="8391" y="3199"/>
                </a:cubicBezTo>
                <a:cubicBezTo>
                  <a:pt x="8821" y="2301"/>
                  <a:pt x="8505" y="1779"/>
                  <a:pt x="6962" y="837"/>
                </a:cubicBezTo>
                <a:cubicBezTo>
                  <a:pt x="5951" y="220"/>
                  <a:pt x="5066" y="-56"/>
                  <a:pt x="4294" y="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67" name="Ovale"/>
          <p:cNvSpPr/>
          <p:nvPr/>
        </p:nvSpPr>
        <p:spPr>
          <a:xfrm>
            <a:off x="1762488" y="6391869"/>
            <a:ext cx="2012224" cy="1773950"/>
          </a:xfrm>
          <a:prstGeom prst="ellipse">
            <a:avLst/>
          </a:prstGeom>
          <a:ln w="25400">
            <a:solidFill>
              <a:srgbClr val="FFFFFF"/>
            </a:solidFill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8" name="Ovale"/>
          <p:cNvSpPr/>
          <p:nvPr/>
        </p:nvSpPr>
        <p:spPr>
          <a:xfrm>
            <a:off x="8421521" y="6397468"/>
            <a:ext cx="2012223" cy="1773950"/>
          </a:xfrm>
          <a:prstGeom prst="ellipse">
            <a:avLst/>
          </a:prstGeom>
          <a:ln w="25400">
            <a:solidFill>
              <a:srgbClr val="FFFFFF"/>
            </a:solidFill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path" nodeType="after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48828 0.000000" origin="layout" pathEditMode="relative">
                                      <p:cBhvr>
                                        <p:cTn id="11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Class="entr" nodeType="afterEffect" presetSubtype="9" presetID="15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Class="entr" nodeType="afterEffect" presetSubtype="9" presetID="15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Class="entr" nodeType="afterEffect" presetSubtype="9" presetID="15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Class="entr" nodeType="afterEffect" presetSubtype="9" presetID="15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Class="entr" nodeType="afterEffect" presetSubtype="9" presetID="15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Class="entr" nodeType="afterEffect" presetSubtype="9" presetID="15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Class="entr" nodeType="afterEffect" presetSubtype="9" presetID="15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8" grpId="1"/>
      <p:bldP build="whole" bldLvl="1" animBg="1" rev="0" advAuto="0" spid="267" grpId="9"/>
      <p:bldP build="whole" bldLvl="1" animBg="1" rev="0" advAuto="0" spid="262" grpId="10"/>
      <p:bldP build="whole" bldLvl="1" animBg="1" rev="0" advAuto="0" spid="263" grpId="7"/>
      <p:bldP build="whole" bldLvl="1" animBg="1" rev="0" advAuto="0" spid="259" grpId="3"/>
      <p:bldP build="whole" bldLvl="1" animBg="1" rev="0" advAuto="0" spid="268" grpId="12"/>
      <p:bldP build="whole" bldLvl="1" animBg="1" rev="0" advAuto="0" spid="261" grpId="5"/>
      <p:bldP build="whole" bldLvl="1" animBg="1" rev="0" advAuto="0" spid="264" grpId="6"/>
      <p:bldP build="whole" bldLvl="1" animBg="1" rev="0" advAuto="0" spid="260" grpId="4"/>
      <p:bldP build="whole" bldLvl="1" animBg="1" rev="0" advAuto="0" spid="265" grpId="8"/>
      <p:bldP build="whole" bldLvl="1" animBg="1" rev="0" advAuto="0" spid="266" grpId="1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271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272" name="Anna-Maria Bellomo"/>
          <p:cNvSpPr txBox="1"/>
          <p:nvPr/>
        </p:nvSpPr>
        <p:spPr>
          <a:xfrm rot="19800000">
            <a:off x="911852" y="4195841"/>
            <a:ext cx="11181096" cy="129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400">
                <a:solidFill>
                  <a:schemeClr val="accent5">
                    <a:lumOff val="6666"/>
                  </a:schemeClr>
                </a:solidFill>
              </a:defRPr>
            </a:lvl1pPr>
          </a:lstStyle>
          <a:p>
            <a:pPr/>
            <a:r>
              <a:t>Anna-Maria Bellomo</a:t>
            </a:r>
          </a:p>
        </p:txBody>
      </p:sp>
      <p:sp>
        <p:nvSpPr>
          <p:cNvPr id="273" name="Uncovering literary genres"/>
          <p:cNvSpPr txBox="1"/>
          <p:nvPr/>
        </p:nvSpPr>
        <p:spPr>
          <a:xfrm>
            <a:off x="3332359" y="605625"/>
            <a:ext cx="634008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Uncovering literary genres</a:t>
            </a:r>
          </a:p>
        </p:txBody>
      </p:sp>
      <p:sp>
        <p:nvSpPr>
          <p:cNvPr id="274" name="Prof.ssa Anna-Maria Bellomo"/>
          <p:cNvSpPr txBox="1"/>
          <p:nvPr/>
        </p:nvSpPr>
        <p:spPr>
          <a:xfrm>
            <a:off x="2991433" y="8403425"/>
            <a:ext cx="702193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Prof.ssa Anna-Maria Bellomo</a:t>
            </a:r>
          </a:p>
        </p:txBody>
      </p:sp>
      <p:sp>
        <p:nvSpPr>
          <p:cNvPr id="275" name="First section"/>
          <p:cNvSpPr txBox="1"/>
          <p:nvPr/>
        </p:nvSpPr>
        <p:spPr>
          <a:xfrm>
            <a:off x="901973" y="1083036"/>
            <a:ext cx="3961853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First section</a:t>
            </a:r>
          </a:p>
        </p:txBody>
      </p:sp>
      <p:sp>
        <p:nvSpPr>
          <p:cNvPr id="276" name="main character…"/>
          <p:cNvSpPr txBox="1"/>
          <p:nvPr/>
        </p:nvSpPr>
        <p:spPr>
          <a:xfrm>
            <a:off x="1107372" y="4121031"/>
            <a:ext cx="6311908" cy="2830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66750" indent="-666750" algn="l">
              <a:lnSpc>
                <a:spcPct val="150000"/>
              </a:lnSpc>
              <a:buSzPct val="43000"/>
              <a:buBlip>
                <a:blip r:embed="rId2"/>
              </a:buBlip>
              <a:defRPr>
                <a:solidFill>
                  <a:srgbClr val="FFFFFF"/>
                </a:solidFill>
              </a:defRPr>
            </a:pPr>
            <a:r>
              <a:t>main character</a:t>
            </a:r>
          </a:p>
          <a:p>
            <a:pPr marL="666750" indent="-666750" algn="l">
              <a:lnSpc>
                <a:spcPct val="150000"/>
              </a:lnSpc>
              <a:buSzPct val="43000"/>
              <a:buBlip>
                <a:blip r:embed="rId2"/>
              </a:buBlip>
              <a:defRPr>
                <a:solidFill>
                  <a:srgbClr val="FFFFFF"/>
                </a:solidFill>
              </a:defRPr>
            </a:pPr>
          </a:p>
          <a:p>
            <a:pPr marL="666750" indent="-666750" algn="l">
              <a:lnSpc>
                <a:spcPct val="150000"/>
              </a:lnSpc>
              <a:buSzPct val="43000"/>
              <a:buBlip>
                <a:blip r:embed="rId2"/>
              </a:buBlip>
              <a:defRPr>
                <a:solidFill>
                  <a:srgbClr val="FFFFFF"/>
                </a:solidFill>
              </a:defRPr>
            </a:pPr>
            <a:r>
              <a:t>speaker’s identity </a:t>
            </a:r>
          </a:p>
        </p:txBody>
      </p:sp>
      <p:sp>
        <p:nvSpPr>
          <p:cNvPr id="277" name="appearance"/>
          <p:cNvSpPr txBox="1"/>
          <p:nvPr/>
        </p:nvSpPr>
        <p:spPr>
          <a:xfrm>
            <a:off x="8040917" y="5280908"/>
            <a:ext cx="4178897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666750" indent="-666750">
              <a:buSzPct val="43000"/>
              <a:buBlip>
                <a:blip r:embed="rId2"/>
              </a:buBlip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appearance</a:t>
            </a:r>
          </a:p>
        </p:txBody>
      </p:sp>
      <p:sp>
        <p:nvSpPr>
          <p:cNvPr id="278" name="role in family"/>
          <p:cNvSpPr txBox="1"/>
          <p:nvPr/>
        </p:nvSpPr>
        <p:spPr>
          <a:xfrm>
            <a:off x="7312020" y="4493463"/>
            <a:ext cx="5118022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666750" indent="-666750" algn="l">
              <a:buSzPct val="43000"/>
              <a:buBlip>
                <a:blip r:embed="rId2"/>
              </a:buBlip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role in family</a:t>
            </a:r>
          </a:p>
        </p:txBody>
      </p:sp>
      <p:sp>
        <p:nvSpPr>
          <p:cNvPr id="279" name="social class"/>
          <p:cNvSpPr txBox="1"/>
          <p:nvPr/>
        </p:nvSpPr>
        <p:spPr>
          <a:xfrm>
            <a:off x="7958697" y="3641564"/>
            <a:ext cx="4343338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666750" indent="-666750">
              <a:buSzPct val="43000"/>
              <a:buBlip>
                <a:blip r:embed="rId2"/>
              </a:buBlip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social class</a:t>
            </a:r>
          </a:p>
        </p:txBody>
      </p:sp>
      <p:sp>
        <p:nvSpPr>
          <p:cNvPr id="280" name="name"/>
          <p:cNvSpPr txBox="1"/>
          <p:nvPr/>
        </p:nvSpPr>
        <p:spPr>
          <a:xfrm>
            <a:off x="9908907" y="2886346"/>
            <a:ext cx="2407185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666750" indent="-666750">
              <a:buSzPct val="43000"/>
              <a:buBlip>
                <a:blip r:embed="rId2"/>
              </a:buBlip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name</a:t>
            </a:r>
          </a:p>
        </p:txBody>
      </p:sp>
      <p:sp>
        <p:nvSpPr>
          <p:cNvPr id="281" name="age"/>
          <p:cNvSpPr txBox="1"/>
          <p:nvPr/>
        </p:nvSpPr>
        <p:spPr>
          <a:xfrm>
            <a:off x="10411584" y="6100581"/>
            <a:ext cx="1823686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666750" indent="-666750">
              <a:buSzPct val="43000"/>
              <a:buBlip>
                <a:blip r:embed="rId2"/>
              </a:buBlip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age</a:t>
            </a:r>
          </a:p>
        </p:txBody>
      </p:sp>
      <p:sp>
        <p:nvSpPr>
          <p:cNvPr id="282" name="Linea"/>
          <p:cNvSpPr/>
          <p:nvPr/>
        </p:nvSpPr>
        <p:spPr>
          <a:xfrm>
            <a:off x="8174697" y="3287100"/>
            <a:ext cx="1977564" cy="7637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7705" y="2506"/>
                  <a:pt x="13876" y="5664"/>
                  <a:pt x="10139" y="9453"/>
                </a:cubicBezTo>
                <a:cubicBezTo>
                  <a:pt x="6668" y="12971"/>
                  <a:pt x="3282" y="17028"/>
                  <a:pt x="0" y="21600"/>
                </a:cubicBezTo>
              </a:path>
            </a:pathLst>
          </a:custGeom>
          <a:ln w="63500">
            <a:solidFill>
              <a:srgbClr val="ECE5DB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283" name="Linea"/>
          <p:cNvSpPr/>
          <p:nvPr/>
        </p:nvSpPr>
        <p:spPr>
          <a:xfrm>
            <a:off x="7511685" y="4100048"/>
            <a:ext cx="764580" cy="1697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098" y="0"/>
                </a:moveTo>
                <a:lnTo>
                  <a:pt x="7755" y="5382"/>
                </a:lnTo>
                <a:lnTo>
                  <a:pt x="0" y="10554"/>
                </a:lnTo>
                <a:cubicBezTo>
                  <a:pt x="3423" y="12624"/>
                  <a:pt x="7042" y="14626"/>
                  <a:pt x="10846" y="16555"/>
                </a:cubicBezTo>
                <a:cubicBezTo>
                  <a:pt x="14285" y="18299"/>
                  <a:pt x="17872" y="19982"/>
                  <a:pt x="21600" y="21600"/>
                </a:cubicBezTo>
              </a:path>
            </a:pathLst>
          </a:custGeom>
          <a:ln w="63500">
            <a:solidFill>
              <a:srgbClr val="ECE5DB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284" name="Linea"/>
          <p:cNvSpPr/>
          <p:nvPr/>
        </p:nvSpPr>
        <p:spPr>
          <a:xfrm>
            <a:off x="8291842" y="5771276"/>
            <a:ext cx="2287788" cy="832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3927" y="5021"/>
                  <a:pt x="7941" y="9511"/>
                  <a:pt x="12028" y="13457"/>
                </a:cubicBezTo>
                <a:cubicBezTo>
                  <a:pt x="15180" y="16500"/>
                  <a:pt x="18373" y="19217"/>
                  <a:pt x="21600" y="21600"/>
                </a:cubicBezTo>
              </a:path>
            </a:pathLst>
          </a:custGeom>
          <a:ln w="63500">
            <a:solidFill>
              <a:srgbClr val="ECE5DB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285" name="2 questions provide info about"/>
          <p:cNvSpPr txBox="1"/>
          <p:nvPr/>
        </p:nvSpPr>
        <p:spPr>
          <a:xfrm>
            <a:off x="3061281" y="1888962"/>
            <a:ext cx="9574636" cy="78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2 </a:t>
            </a:r>
            <a:r>
              <a:rPr u="sng"/>
              <a:t>questions</a:t>
            </a:r>
            <a:r>
              <a:t> provide info about</a:t>
            </a:r>
          </a:p>
        </p:txBody>
      </p:sp>
      <p:pic>
        <p:nvPicPr>
          <p:cNvPr id="286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rcRect l="0" t="0" r="0" b="9"/>
          <a:stretch>
            <a:fillRect/>
          </a:stretch>
        </p:blipFill>
        <p:spPr>
          <a:xfrm>
            <a:off x="1356188" y="2069637"/>
            <a:ext cx="1360045" cy="1327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535" y="0"/>
                </a:moveTo>
                <a:cubicBezTo>
                  <a:pt x="19857" y="0"/>
                  <a:pt x="19467" y="125"/>
                  <a:pt x="19470" y="342"/>
                </a:cubicBezTo>
                <a:cubicBezTo>
                  <a:pt x="19477" y="936"/>
                  <a:pt x="19846" y="1307"/>
                  <a:pt x="20535" y="1421"/>
                </a:cubicBezTo>
                <a:cubicBezTo>
                  <a:pt x="21433" y="1569"/>
                  <a:pt x="21600" y="1449"/>
                  <a:pt x="21600" y="665"/>
                </a:cubicBezTo>
                <a:cubicBezTo>
                  <a:pt x="21600" y="69"/>
                  <a:pt x="21488" y="0"/>
                  <a:pt x="20535" y="0"/>
                </a:cubicBezTo>
                <a:close/>
                <a:moveTo>
                  <a:pt x="13450" y="129"/>
                </a:moveTo>
                <a:cubicBezTo>
                  <a:pt x="13344" y="142"/>
                  <a:pt x="13235" y="154"/>
                  <a:pt x="13142" y="168"/>
                </a:cubicBezTo>
                <a:lnTo>
                  <a:pt x="12934" y="394"/>
                </a:lnTo>
                <a:cubicBezTo>
                  <a:pt x="12939" y="399"/>
                  <a:pt x="12940" y="396"/>
                  <a:pt x="12946" y="400"/>
                </a:cubicBezTo>
                <a:cubicBezTo>
                  <a:pt x="13041" y="474"/>
                  <a:pt x="13097" y="516"/>
                  <a:pt x="13167" y="568"/>
                </a:cubicBezTo>
                <a:lnTo>
                  <a:pt x="13513" y="200"/>
                </a:lnTo>
                <a:cubicBezTo>
                  <a:pt x="13494" y="176"/>
                  <a:pt x="13477" y="149"/>
                  <a:pt x="13450" y="129"/>
                </a:cubicBezTo>
                <a:close/>
                <a:moveTo>
                  <a:pt x="6234" y="155"/>
                </a:moveTo>
                <a:cubicBezTo>
                  <a:pt x="6149" y="175"/>
                  <a:pt x="6032" y="231"/>
                  <a:pt x="5868" y="336"/>
                </a:cubicBezTo>
                <a:cubicBezTo>
                  <a:pt x="5564" y="531"/>
                  <a:pt x="5331" y="971"/>
                  <a:pt x="5332" y="1363"/>
                </a:cubicBezTo>
                <a:lnTo>
                  <a:pt x="5339" y="2048"/>
                </a:lnTo>
                <a:lnTo>
                  <a:pt x="5811" y="1318"/>
                </a:lnTo>
                <a:cubicBezTo>
                  <a:pt x="5823" y="1294"/>
                  <a:pt x="5853" y="1260"/>
                  <a:pt x="5868" y="1234"/>
                </a:cubicBezTo>
                <a:cubicBezTo>
                  <a:pt x="5885" y="1208"/>
                  <a:pt x="5890" y="1194"/>
                  <a:pt x="5906" y="1169"/>
                </a:cubicBezTo>
                <a:cubicBezTo>
                  <a:pt x="6258" y="617"/>
                  <a:pt x="6408" y="289"/>
                  <a:pt x="6353" y="187"/>
                </a:cubicBezTo>
                <a:cubicBezTo>
                  <a:pt x="6328" y="175"/>
                  <a:pt x="6288" y="166"/>
                  <a:pt x="6234" y="155"/>
                </a:cubicBezTo>
                <a:close/>
                <a:moveTo>
                  <a:pt x="8805" y="814"/>
                </a:moveTo>
                <a:cubicBezTo>
                  <a:pt x="8563" y="805"/>
                  <a:pt x="8321" y="871"/>
                  <a:pt x="8061" y="1001"/>
                </a:cubicBezTo>
                <a:cubicBezTo>
                  <a:pt x="7287" y="1441"/>
                  <a:pt x="6436" y="2232"/>
                  <a:pt x="6555" y="2551"/>
                </a:cubicBezTo>
                <a:cubicBezTo>
                  <a:pt x="6628" y="2746"/>
                  <a:pt x="6512" y="3257"/>
                  <a:pt x="6297" y="3682"/>
                </a:cubicBezTo>
                <a:cubicBezTo>
                  <a:pt x="5953" y="4361"/>
                  <a:pt x="5953" y="4526"/>
                  <a:pt x="6297" y="5064"/>
                </a:cubicBezTo>
                <a:cubicBezTo>
                  <a:pt x="6490" y="5367"/>
                  <a:pt x="6560" y="5539"/>
                  <a:pt x="6479" y="5729"/>
                </a:cubicBezTo>
                <a:cubicBezTo>
                  <a:pt x="6882" y="6014"/>
                  <a:pt x="7212" y="6523"/>
                  <a:pt x="6946" y="6692"/>
                </a:cubicBezTo>
                <a:cubicBezTo>
                  <a:pt x="6836" y="6761"/>
                  <a:pt x="6058" y="6820"/>
                  <a:pt x="5124" y="6866"/>
                </a:cubicBezTo>
                <a:cubicBezTo>
                  <a:pt x="4737" y="7040"/>
                  <a:pt x="4301" y="7112"/>
                  <a:pt x="3593" y="7112"/>
                </a:cubicBezTo>
                <a:cubicBezTo>
                  <a:pt x="2971" y="7112"/>
                  <a:pt x="2413" y="7041"/>
                  <a:pt x="2162" y="6950"/>
                </a:cubicBezTo>
                <a:lnTo>
                  <a:pt x="1008" y="6976"/>
                </a:lnTo>
                <a:lnTo>
                  <a:pt x="1103" y="12828"/>
                </a:lnTo>
                <a:cubicBezTo>
                  <a:pt x="1177" y="17341"/>
                  <a:pt x="1127" y="18707"/>
                  <a:pt x="870" y="18797"/>
                </a:cubicBezTo>
                <a:cubicBezTo>
                  <a:pt x="686" y="18861"/>
                  <a:pt x="421" y="18624"/>
                  <a:pt x="284" y="18273"/>
                </a:cubicBezTo>
                <a:cubicBezTo>
                  <a:pt x="93" y="17786"/>
                  <a:pt x="32" y="18102"/>
                  <a:pt x="19" y="19617"/>
                </a:cubicBezTo>
                <a:lnTo>
                  <a:pt x="0" y="21600"/>
                </a:lnTo>
                <a:lnTo>
                  <a:pt x="10797" y="21600"/>
                </a:lnTo>
                <a:lnTo>
                  <a:pt x="21600" y="21600"/>
                </a:lnTo>
                <a:lnTo>
                  <a:pt x="21600" y="20463"/>
                </a:lnTo>
                <a:cubicBezTo>
                  <a:pt x="21600" y="20192"/>
                  <a:pt x="21597" y="19992"/>
                  <a:pt x="21587" y="19843"/>
                </a:cubicBezTo>
                <a:cubicBezTo>
                  <a:pt x="21573" y="19620"/>
                  <a:pt x="21540" y="19526"/>
                  <a:pt x="21468" y="19527"/>
                </a:cubicBezTo>
                <a:cubicBezTo>
                  <a:pt x="21447" y="19527"/>
                  <a:pt x="21421" y="19537"/>
                  <a:pt x="21392" y="19552"/>
                </a:cubicBezTo>
                <a:cubicBezTo>
                  <a:pt x="21388" y="19555"/>
                  <a:pt x="21383" y="19550"/>
                  <a:pt x="21379" y="19552"/>
                </a:cubicBezTo>
                <a:cubicBezTo>
                  <a:pt x="21342" y="19576"/>
                  <a:pt x="21280" y="19637"/>
                  <a:pt x="21228" y="19682"/>
                </a:cubicBezTo>
                <a:cubicBezTo>
                  <a:pt x="21187" y="19717"/>
                  <a:pt x="21159" y="19738"/>
                  <a:pt x="21108" y="19785"/>
                </a:cubicBezTo>
                <a:cubicBezTo>
                  <a:pt x="21098" y="19794"/>
                  <a:pt x="21100" y="19794"/>
                  <a:pt x="21089" y="19804"/>
                </a:cubicBezTo>
                <a:cubicBezTo>
                  <a:pt x="21074" y="19819"/>
                  <a:pt x="21049" y="19830"/>
                  <a:pt x="21033" y="19843"/>
                </a:cubicBezTo>
                <a:cubicBezTo>
                  <a:pt x="20469" y="20300"/>
                  <a:pt x="19575" y="20360"/>
                  <a:pt x="19318" y="19933"/>
                </a:cubicBezTo>
                <a:cubicBezTo>
                  <a:pt x="19219" y="19769"/>
                  <a:pt x="18778" y="19687"/>
                  <a:pt x="18341" y="19753"/>
                </a:cubicBezTo>
                <a:cubicBezTo>
                  <a:pt x="17450" y="19887"/>
                  <a:pt x="17074" y="19378"/>
                  <a:pt x="17591" y="18739"/>
                </a:cubicBezTo>
                <a:cubicBezTo>
                  <a:pt x="17767" y="18521"/>
                  <a:pt x="17837" y="18226"/>
                  <a:pt x="17749" y="18080"/>
                </a:cubicBezTo>
                <a:cubicBezTo>
                  <a:pt x="17661" y="17933"/>
                  <a:pt x="17713" y="17735"/>
                  <a:pt x="17862" y="17640"/>
                </a:cubicBezTo>
                <a:cubicBezTo>
                  <a:pt x="18001" y="17553"/>
                  <a:pt x="18047" y="17383"/>
                  <a:pt x="18045" y="17182"/>
                </a:cubicBezTo>
                <a:cubicBezTo>
                  <a:pt x="17751" y="17208"/>
                  <a:pt x="17432" y="17227"/>
                  <a:pt x="17081" y="17227"/>
                </a:cubicBezTo>
                <a:cubicBezTo>
                  <a:pt x="15454" y="17227"/>
                  <a:pt x="15218" y="17154"/>
                  <a:pt x="14843" y="16568"/>
                </a:cubicBezTo>
                <a:cubicBezTo>
                  <a:pt x="14561" y="16127"/>
                  <a:pt x="14464" y="15549"/>
                  <a:pt x="14553" y="14792"/>
                </a:cubicBezTo>
                <a:cubicBezTo>
                  <a:pt x="14648" y="13989"/>
                  <a:pt x="14592" y="13688"/>
                  <a:pt x="14358" y="13739"/>
                </a:cubicBezTo>
                <a:cubicBezTo>
                  <a:pt x="13860" y="13848"/>
                  <a:pt x="13778" y="12948"/>
                  <a:pt x="14207" y="12066"/>
                </a:cubicBezTo>
                <a:cubicBezTo>
                  <a:pt x="14479" y="11506"/>
                  <a:pt x="14518" y="11139"/>
                  <a:pt x="14326" y="10787"/>
                </a:cubicBezTo>
                <a:cubicBezTo>
                  <a:pt x="14228" y="10607"/>
                  <a:pt x="14169" y="10119"/>
                  <a:pt x="14137" y="9566"/>
                </a:cubicBezTo>
                <a:cubicBezTo>
                  <a:pt x="14118" y="9399"/>
                  <a:pt x="14110" y="9222"/>
                  <a:pt x="14112" y="8998"/>
                </a:cubicBezTo>
                <a:cubicBezTo>
                  <a:pt x="14104" y="8432"/>
                  <a:pt x="14126" y="7851"/>
                  <a:pt x="14181" y="7383"/>
                </a:cubicBezTo>
                <a:cubicBezTo>
                  <a:pt x="14193" y="7002"/>
                  <a:pt x="14201" y="6635"/>
                  <a:pt x="14169" y="6408"/>
                </a:cubicBezTo>
                <a:cubicBezTo>
                  <a:pt x="14062" y="6393"/>
                  <a:pt x="13905" y="6406"/>
                  <a:pt x="13646" y="6459"/>
                </a:cubicBezTo>
                <a:cubicBezTo>
                  <a:pt x="13481" y="6493"/>
                  <a:pt x="13348" y="6499"/>
                  <a:pt x="13223" y="6498"/>
                </a:cubicBezTo>
                <a:cubicBezTo>
                  <a:pt x="13255" y="6625"/>
                  <a:pt x="13256" y="6746"/>
                  <a:pt x="13211" y="6821"/>
                </a:cubicBezTo>
                <a:cubicBezTo>
                  <a:pt x="13035" y="7113"/>
                  <a:pt x="12433" y="7138"/>
                  <a:pt x="11200" y="6911"/>
                </a:cubicBezTo>
                <a:cubicBezTo>
                  <a:pt x="10081" y="6706"/>
                  <a:pt x="9952" y="6337"/>
                  <a:pt x="10740" y="5587"/>
                </a:cubicBezTo>
                <a:cubicBezTo>
                  <a:pt x="11434" y="4927"/>
                  <a:pt x="11603" y="4381"/>
                  <a:pt x="11503" y="3113"/>
                </a:cubicBezTo>
                <a:cubicBezTo>
                  <a:pt x="11495" y="3021"/>
                  <a:pt x="11513" y="2924"/>
                  <a:pt x="11534" y="2823"/>
                </a:cubicBezTo>
                <a:cubicBezTo>
                  <a:pt x="11432" y="2780"/>
                  <a:pt x="11313" y="2705"/>
                  <a:pt x="11175" y="2577"/>
                </a:cubicBezTo>
                <a:cubicBezTo>
                  <a:pt x="10924" y="2344"/>
                  <a:pt x="10815" y="2150"/>
                  <a:pt x="10841" y="1977"/>
                </a:cubicBezTo>
                <a:lnTo>
                  <a:pt x="10330" y="1570"/>
                </a:lnTo>
                <a:cubicBezTo>
                  <a:pt x="9704" y="1079"/>
                  <a:pt x="9248" y="831"/>
                  <a:pt x="8805" y="814"/>
                </a:cubicBezTo>
                <a:close/>
                <a:moveTo>
                  <a:pt x="14887" y="4031"/>
                </a:moveTo>
                <a:cubicBezTo>
                  <a:pt x="14747" y="4445"/>
                  <a:pt x="14765" y="5121"/>
                  <a:pt x="14963" y="5419"/>
                </a:cubicBezTo>
                <a:cubicBezTo>
                  <a:pt x="14959" y="5317"/>
                  <a:pt x="14961" y="5210"/>
                  <a:pt x="14957" y="5129"/>
                </a:cubicBezTo>
                <a:cubicBezTo>
                  <a:pt x="14948" y="4958"/>
                  <a:pt x="14933" y="4678"/>
                  <a:pt x="14925" y="4528"/>
                </a:cubicBezTo>
                <a:cubicBezTo>
                  <a:pt x="14925" y="4518"/>
                  <a:pt x="14926" y="4518"/>
                  <a:pt x="14925" y="4509"/>
                </a:cubicBezTo>
                <a:cubicBezTo>
                  <a:pt x="14919" y="4386"/>
                  <a:pt x="14913" y="4347"/>
                  <a:pt x="14906" y="4237"/>
                </a:cubicBezTo>
                <a:cubicBezTo>
                  <a:pt x="14901" y="4154"/>
                  <a:pt x="14892" y="4111"/>
                  <a:pt x="14887" y="4031"/>
                </a:cubicBezTo>
                <a:close/>
                <a:moveTo>
                  <a:pt x="19173" y="13429"/>
                </a:moveTo>
                <a:cubicBezTo>
                  <a:pt x="19081" y="13425"/>
                  <a:pt x="18980" y="13448"/>
                  <a:pt x="18883" y="13487"/>
                </a:cubicBezTo>
                <a:cubicBezTo>
                  <a:pt x="18671" y="13574"/>
                  <a:pt x="18730" y="13635"/>
                  <a:pt x="19041" y="13649"/>
                </a:cubicBezTo>
                <a:cubicBezTo>
                  <a:pt x="19252" y="13657"/>
                  <a:pt x="19393" y="13627"/>
                  <a:pt x="19413" y="13571"/>
                </a:cubicBezTo>
                <a:cubicBezTo>
                  <a:pt x="19420" y="13552"/>
                  <a:pt x="19416" y="13529"/>
                  <a:pt x="19394" y="13506"/>
                </a:cubicBezTo>
                <a:cubicBezTo>
                  <a:pt x="19350" y="13461"/>
                  <a:pt x="19266" y="13433"/>
                  <a:pt x="19173" y="13429"/>
                </a:cubicBezTo>
                <a:close/>
                <a:moveTo>
                  <a:pt x="151" y="13842"/>
                </a:moveTo>
                <a:cubicBezTo>
                  <a:pt x="111" y="13802"/>
                  <a:pt x="76" y="14146"/>
                  <a:pt x="76" y="14766"/>
                </a:cubicBezTo>
                <a:cubicBezTo>
                  <a:pt x="76" y="15593"/>
                  <a:pt x="128" y="15929"/>
                  <a:pt x="189" y="15515"/>
                </a:cubicBezTo>
                <a:cubicBezTo>
                  <a:pt x="250" y="15102"/>
                  <a:pt x="250" y="14430"/>
                  <a:pt x="189" y="14017"/>
                </a:cubicBezTo>
                <a:cubicBezTo>
                  <a:pt x="174" y="13913"/>
                  <a:pt x="165" y="13856"/>
                  <a:pt x="151" y="13842"/>
                </a:cubicBezTo>
                <a:close/>
                <a:moveTo>
                  <a:pt x="20396" y="17628"/>
                </a:moveTo>
                <a:cubicBezTo>
                  <a:pt x="20351" y="17608"/>
                  <a:pt x="20263" y="17620"/>
                  <a:pt x="20144" y="17666"/>
                </a:cubicBezTo>
                <a:cubicBezTo>
                  <a:pt x="19916" y="17756"/>
                  <a:pt x="19734" y="17879"/>
                  <a:pt x="19734" y="17938"/>
                </a:cubicBezTo>
                <a:cubicBezTo>
                  <a:pt x="19734" y="17965"/>
                  <a:pt x="19739" y="17991"/>
                  <a:pt x="19753" y="18009"/>
                </a:cubicBezTo>
                <a:cubicBezTo>
                  <a:pt x="19796" y="18060"/>
                  <a:pt x="19895" y="18068"/>
                  <a:pt x="20005" y="18041"/>
                </a:cubicBezTo>
                <a:cubicBezTo>
                  <a:pt x="20153" y="18005"/>
                  <a:pt x="20318" y="17906"/>
                  <a:pt x="20396" y="17776"/>
                </a:cubicBezTo>
                <a:cubicBezTo>
                  <a:pt x="20443" y="17699"/>
                  <a:pt x="20441" y="17647"/>
                  <a:pt x="20396" y="17628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87" name="Ovale"/>
          <p:cNvSpPr/>
          <p:nvPr/>
        </p:nvSpPr>
        <p:spPr>
          <a:xfrm>
            <a:off x="915822" y="1955336"/>
            <a:ext cx="2012223" cy="1773950"/>
          </a:xfrm>
          <a:prstGeom prst="ellipse">
            <a:avLst/>
          </a:prstGeom>
          <a:ln w="25400">
            <a:solidFill>
              <a:srgbClr val="FFFFFF"/>
            </a:solidFill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path" nodeType="after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48828 0.000000" origin="layout" pathEditMode="relative">
                                      <p:cBhvr>
                                        <p:cTn id="11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Class="entr" nodeType="afterEffect" presetSubtype="9" presetID="15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Class="entr" nodeType="with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Class="entr" nodeType="afterEffect" presetSubtype="9" presetID="15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Class="entr" nodeType="afterEffect" presetSubtype="9" presetID="15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5"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Class="entr" nodeType="afterEffect" presetSubtype="9" presetID="15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500"/>
                            </p:stCondLst>
                            <p:childTnLst>
                              <p:par>
                                <p:cTn id="74" presetClass="entr" nodeType="after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6"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0"/>
                            </p:stCondLst>
                            <p:childTnLst>
                              <p:par>
                                <p:cTn id="78" presetClass="entr" nodeType="afterEffect" presetSubtype="9" presetID="15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500"/>
                            </p:stCondLst>
                            <p:childTnLst>
                              <p:par>
                                <p:cTn id="85" presetClass="entr" nodeType="after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7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500"/>
                            </p:stCondLst>
                            <p:childTnLst>
                              <p:par>
                                <p:cTn id="89" presetClass="entr" nodeType="afterEffect" presetSubtype="9" presetID="15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4" grpId="13"/>
      <p:bldP build="whole" bldLvl="1" animBg="1" rev="0" advAuto="0" spid="280" grpId="7"/>
      <p:bldP build="whole" bldLvl="1" animBg="1" rev="0" advAuto="0" spid="287" grpId="4"/>
      <p:bldP build="whole" bldLvl="1" animBg="1" rev="0" advAuto="0" spid="285" grpId="5"/>
      <p:bldP build="whole" bldLvl="1" animBg="1" rev="0" advAuto="0" spid="283" grpId="11"/>
      <p:bldP build="whole" bldLvl="1" animBg="1" rev="0" advAuto="0" spid="275" grpId="1"/>
      <p:bldP build="p" bldLvl="5" animBg="1" rev="0" advAuto="0" spid="276" grpId="6"/>
      <p:bldP build="whole" bldLvl="1" animBg="1" rev="0" advAuto="0" spid="281" grpId="14"/>
      <p:bldP build="whole" bldLvl="1" animBg="1" rev="0" advAuto="0" spid="286" grpId="3"/>
      <p:bldP build="whole" bldLvl="1" animBg="1" rev="0" advAuto="0" spid="279" grpId="8"/>
      <p:bldP build="whole" bldLvl="1" animBg="1" rev="0" advAuto="0" spid="278" grpId="10"/>
      <p:bldP build="whole" bldLvl="1" animBg="1" rev="0" advAuto="0" spid="282" grpId="9"/>
      <p:bldP build="whole" bldLvl="1" animBg="1" rev="0" advAuto="0" spid="277" grpId="1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FFFFFF"/>
      </a:dk1>
      <a:lt1>
        <a:srgbClr val="BF00FF"/>
      </a:lt1>
      <a:dk2>
        <a:srgbClr val="A7A7A7"/>
      </a:dk2>
      <a:lt2>
        <a:srgbClr val="535353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BF00FF"/>
            </a:solidFill>
            <a:effectLst/>
            <a:uFillTx/>
            <a:latin typeface="Chalkduster"/>
            <a:ea typeface="Chalkduster"/>
            <a:cs typeface="Chalkduster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BF00FF"/>
            </a:solidFill>
            <a:effectLst/>
            <a:uFillTx/>
            <a:latin typeface="Chalkduster"/>
            <a:ea typeface="Chalkduster"/>
            <a:cs typeface="Chalkduster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BF00FF"/>
            </a:solidFill>
            <a:effectLst/>
            <a:uFillTx/>
            <a:latin typeface="Chalkduster"/>
            <a:ea typeface="Chalkduster"/>
            <a:cs typeface="Chalkduster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BF00FF"/>
            </a:solidFill>
            <a:effectLst/>
            <a:uFillTx/>
            <a:latin typeface="Chalkduster"/>
            <a:ea typeface="Chalkduster"/>
            <a:cs typeface="Chalkduster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