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1pPr>
    <a:lvl2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2pPr>
    <a:lvl3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3pPr>
    <a:lvl4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4pPr>
    <a:lvl5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5pPr>
    <a:lvl6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6pPr>
    <a:lvl7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7pPr>
    <a:lvl8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8pPr>
    <a:lvl9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BF00FF"/>
        </a:solidFill>
        <a:effectLst/>
        <a:uFillTx/>
        <a:latin typeface="Chalkduster"/>
        <a:ea typeface="Chalkduster"/>
        <a:cs typeface="Chalkduster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3F4"/>
          </a:solidFill>
        </a:fill>
      </a:tcStyle>
    </a:wholeTbl>
    <a:band2H>
      <a:tcTxStyle b="def" i="def"/>
      <a:tcStyle>
        <a:tcBdr/>
        <a:fill>
          <a:solidFill>
            <a:srgbClr val="EBF2FA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4D7"/>
          </a:solidFill>
        </a:fill>
      </a:tcStyle>
    </a:wholeTbl>
    <a:band2H>
      <a:tcTxStyle b="def" i="def"/>
      <a:tcStyle>
        <a:tcBdr/>
        <a:fill>
          <a:solidFill>
            <a:srgbClr val="FFF9EC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FE2F9"/>
          </a:solidFill>
        </a:fill>
      </a:tcStyle>
    </a:wholeTbl>
    <a:band2H>
      <a:tcTxStyle b="def" i="def"/>
      <a:tcStyle>
        <a:tcBdr/>
        <a:fill>
          <a:solidFill>
            <a:srgbClr val="F7F1FC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4E6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BF00FF"/>
              </a:solidFill>
              <a:prstDash val="solid"/>
              <a:round/>
            </a:ln>
          </a:top>
          <a:bottom>
            <a:ln w="25400" cap="flat">
              <a:solidFill>
                <a:srgbClr val="BF00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F00FF"/>
              </a:solidFill>
              <a:prstDash val="solid"/>
              <a:round/>
            </a:ln>
          </a:top>
          <a:bottom>
            <a:ln w="25400" cap="flat">
              <a:solidFill>
                <a:srgbClr val="BF00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halkduster"/>
          <a:ea typeface="Chalkduster"/>
          <a:cs typeface="Chalkduster"/>
        </a:font>
        <a:srgbClr val="BF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CAFF"/>
          </a:solidFill>
        </a:fill>
      </a:tcStyle>
    </a:wholeTbl>
    <a:band2H>
      <a:tcTxStyle b="def" i="def"/>
      <a:tcStyle>
        <a:tcBdr/>
        <a:fill>
          <a:solidFill>
            <a:srgbClr val="F4E6FF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F00FF"/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F00FF"/>
          </a:solidFill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F00F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halkduster"/>
          <a:ea typeface="Chalkduster"/>
          <a:cs typeface="Chalkduste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orpo livello uno…"/>
          <p:cNvSpPr txBox="1"/>
          <p:nvPr>
            <p:ph type="body" sz="quarter" idx="1"/>
          </p:nvPr>
        </p:nvSpPr>
        <p:spPr>
          <a:xfrm>
            <a:off x="1270000" y="6362700"/>
            <a:ext cx="10464800" cy="571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  <a:lvl2pPr marL="952500" indent="-381000" algn="ctr">
              <a:spcBef>
                <a:spcPts val="0"/>
              </a:spcBef>
              <a:buBlip>
                <a:blip r:embed="rId2"/>
              </a:buBlip>
              <a:defRPr sz="2400"/>
            </a:lvl2pPr>
            <a:lvl3pPr marL="1524000" indent="-381000" algn="ctr">
              <a:spcBef>
                <a:spcPts val="0"/>
              </a:spcBef>
              <a:buBlip>
                <a:blip r:embed="rId2"/>
              </a:buBlip>
              <a:defRPr sz="2400"/>
            </a:lvl3pPr>
            <a:lvl4pPr marL="2095500" indent="-381000" algn="ctr">
              <a:spcBef>
                <a:spcPts val="0"/>
              </a:spcBef>
              <a:buBlip>
                <a:blip r:embed="rId2"/>
              </a:buBlip>
              <a:defRPr sz="2400"/>
            </a:lvl4pPr>
            <a:lvl5pPr marL="2667000" indent="-381000" algn="ctr">
              <a:spcBef>
                <a:spcPts val="0"/>
              </a:spcBef>
              <a:buBlip>
                <a:blip r:embed="rId2"/>
              </a:buBlip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6" name="“Inserisci qui una citazione”."/>
          <p:cNvSpPr txBox="1"/>
          <p:nvPr>
            <p:ph type="body" sz="quarter" idx="13"/>
          </p:nvPr>
        </p:nvSpPr>
        <p:spPr>
          <a:xfrm>
            <a:off x="1270000" y="4518049"/>
            <a:ext cx="10464800" cy="717503"/>
          </a:xfrm>
          <a:prstGeom prst="rect">
            <a:avLst/>
          </a:prstGeom>
        </p:spPr>
        <p:txBody>
          <a:bodyPr/>
          <a:lstStyle/>
          <a:p>
            <a:pPr marL="0" indent="0" algn="ctr" defTabSz="384047">
              <a:spcBef>
                <a:spcPts val="2000"/>
              </a:spcBef>
              <a:buSzTx/>
              <a:buNone/>
              <a:defRPr sz="3191"/>
            </a:pPr>
          </a:p>
        </p:txBody>
      </p:sp>
      <p:sp>
        <p:nvSpPr>
          <p:cNvPr id="9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Immagin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/>
          <p:nvPr>
            <p:ph type="pic" idx="13"/>
          </p:nvPr>
        </p:nvSpPr>
        <p:spPr>
          <a:xfrm>
            <a:off x="1181100" y="1160942"/>
            <a:ext cx="10642600" cy="55118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olo Testo"/>
          <p:cNvSpPr txBox="1"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2" name="Corpo livello uno…"/>
          <p:cNvSpPr txBox="1"/>
          <p:nvPr>
            <p:ph type="body" sz="quarter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/>
          <p:nvPr>
            <p:ph type="pic" sz="half" idx="13"/>
          </p:nvPr>
        </p:nvSpPr>
        <p:spPr>
          <a:xfrm>
            <a:off x="7226300" y="1231900"/>
            <a:ext cx="4914900" cy="6997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olo Testo"/>
          <p:cNvSpPr txBox="1"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/>
            <a:r>
              <a:t>Titolo Testo</a:t>
            </a:r>
          </a:p>
        </p:txBody>
      </p:sp>
      <p:sp>
        <p:nvSpPr>
          <p:cNvPr id="40" name="Corpo livello uno…"/>
          <p:cNvSpPr txBox="1"/>
          <p:nvPr>
            <p:ph type="body" sz="quarter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49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50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5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olo Testo"/>
          <p:cNvSpPr txBox="1"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9" name="Corpo livello uno…"/>
          <p:cNvSpPr txBox="1"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Immagine"/>
          <p:cNvSpPr/>
          <p:nvPr>
            <p:ph type="pic" sz="half" idx="13"/>
          </p:nvPr>
        </p:nvSpPr>
        <p:spPr>
          <a:xfrm>
            <a:off x="6972300" y="2984500"/>
            <a:ext cx="4747115" cy="6019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8" name="Titolo Testo"/>
          <p:cNvSpPr txBox="1"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9" name="Corpo livello uno…"/>
          <p:cNvSpPr txBox="1"/>
          <p:nvPr>
            <p:ph type="body" sz="half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Blip>
                <a:blip r:embed="rId2"/>
              </a:buBlip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0" name="Numero diapositiva"/>
          <p:cNvSpPr txBox="1"/>
          <p:nvPr>
            <p:ph type="sldNum" sz="quarter" idx="2"/>
          </p:nvPr>
        </p:nvSpPr>
        <p:spPr>
          <a:xfrm>
            <a:off x="6256723" y="9197832"/>
            <a:ext cx="409840" cy="45416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Immagine"/>
          <p:cNvSpPr/>
          <p:nvPr>
            <p:ph type="pic" sz="quarter" idx="13"/>
          </p:nvPr>
        </p:nvSpPr>
        <p:spPr>
          <a:xfrm>
            <a:off x="7273167" y="5018682"/>
            <a:ext cx="4927602" cy="393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Immagine"/>
          <p:cNvSpPr/>
          <p:nvPr>
            <p:ph type="pic" sz="quarter" idx="14"/>
          </p:nvPr>
        </p:nvSpPr>
        <p:spPr>
          <a:xfrm>
            <a:off x="7269536" y="774698"/>
            <a:ext cx="4927602" cy="3937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7" name="Immagine"/>
          <p:cNvSpPr/>
          <p:nvPr>
            <p:ph type="pic" sz="half" idx="15"/>
          </p:nvPr>
        </p:nvSpPr>
        <p:spPr>
          <a:xfrm>
            <a:off x="787398" y="774698"/>
            <a:ext cx="6159503" cy="82042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rpo livello uno…"/>
          <p:cNvSpPr txBox="1"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" name="Titolo Testo"/>
          <p:cNvSpPr txBox="1"/>
          <p:nvPr>
            <p:ph type="title"/>
          </p:nvPr>
        </p:nvSpPr>
        <p:spPr>
          <a:xfrm>
            <a:off x="1948462" y="1950720"/>
            <a:ext cx="10403841" cy="661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6297011" y="9197832"/>
            <a:ext cx="409839" cy="4541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9pPr>
    </p:titleStyle>
    <p:bodyStyle>
      <a:lvl1pPr marL="571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1pPr>
      <a:lvl2pPr marL="1143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2pPr>
      <a:lvl3pPr marL="1714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3pPr>
      <a:lvl4pPr marL="2286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4pPr>
      <a:lvl5pPr marL="2857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5pPr>
      <a:lvl6pPr marL="3429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6pPr>
      <a:lvl7pPr marL="4000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7pPr>
      <a:lvl8pPr marL="4572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8pPr>
      <a:lvl9pPr marL="5143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Chalkduster"/>
          <a:ea typeface="Chalkduster"/>
          <a:cs typeface="Chalkduster"/>
          <a:sym typeface="Chalkduster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hyperlink" Target="http://terreceltiche.altervista.org/edward/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tif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2.tif"/><Relationship Id="rId4" Type="http://schemas.openxmlformats.org/officeDocument/2006/relationships/image" Target="../media/image3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tif"/><Relationship Id="rId3" Type="http://schemas.openxmlformats.org/officeDocument/2006/relationships/image" Target="../media/image3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ttangolo"/>
          <p:cNvSpPr/>
          <p:nvPr/>
        </p:nvSpPr>
        <p:spPr>
          <a:xfrm>
            <a:off x="9387945" y="-20440"/>
            <a:ext cx="3574522" cy="9728201"/>
          </a:xfrm>
          <a:prstGeom prst="rect">
            <a:avLst/>
          </a:prstGeom>
          <a:solidFill>
            <a:schemeClr val="accent5">
              <a:alpha val="49587"/>
            </a:schemeClr>
          </a:solidFill>
          <a:ln w="25400">
            <a:solidFill>
              <a:schemeClr val="accent1">
                <a:alpha val="49587"/>
              </a:schemeClr>
            </a:solidFill>
          </a:ln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22" name="Immagine" descr="Immagine"/>
          <p:cNvPicPr>
            <a:picLocks noChangeAspect="1"/>
          </p:cNvPicPr>
          <p:nvPr/>
        </p:nvPicPr>
        <p:blipFill>
          <a:blip r:embed="rId2">
            <a:alphaModFix amt="49997"/>
            <a:extLst/>
          </a:blip>
          <a:srcRect l="79" t="1563" r="358" b="576"/>
          <a:stretch>
            <a:fillRect/>
          </a:stretch>
        </p:blipFill>
        <p:spPr>
          <a:xfrm>
            <a:off x="1211341" y="1431520"/>
            <a:ext cx="10885885" cy="73200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fill="norm" stroke="1" extrusionOk="0">
                <a:moveTo>
                  <a:pt x="19868" y="0"/>
                </a:moveTo>
                <a:cubicBezTo>
                  <a:pt x="19815" y="-1"/>
                  <a:pt x="19754" y="3"/>
                  <a:pt x="19697" y="13"/>
                </a:cubicBezTo>
                <a:cubicBezTo>
                  <a:pt x="19584" y="34"/>
                  <a:pt x="19359" y="42"/>
                  <a:pt x="19198" y="31"/>
                </a:cubicBezTo>
                <a:cubicBezTo>
                  <a:pt x="18957" y="14"/>
                  <a:pt x="18674" y="11"/>
                  <a:pt x="18416" y="18"/>
                </a:cubicBezTo>
                <a:cubicBezTo>
                  <a:pt x="18399" y="18"/>
                  <a:pt x="18384" y="20"/>
                  <a:pt x="18367" y="20"/>
                </a:cubicBezTo>
                <a:cubicBezTo>
                  <a:pt x="18115" y="29"/>
                  <a:pt x="17891" y="47"/>
                  <a:pt x="17769" y="74"/>
                </a:cubicBezTo>
                <a:cubicBezTo>
                  <a:pt x="17765" y="75"/>
                  <a:pt x="17740" y="77"/>
                  <a:pt x="17735" y="78"/>
                </a:cubicBezTo>
                <a:cubicBezTo>
                  <a:pt x="17692" y="85"/>
                  <a:pt x="17667" y="85"/>
                  <a:pt x="17615" y="95"/>
                </a:cubicBezTo>
                <a:cubicBezTo>
                  <a:pt x="17495" y="118"/>
                  <a:pt x="17278" y="127"/>
                  <a:pt x="17063" y="129"/>
                </a:cubicBezTo>
                <a:cubicBezTo>
                  <a:pt x="17055" y="137"/>
                  <a:pt x="17044" y="136"/>
                  <a:pt x="17034" y="129"/>
                </a:cubicBezTo>
                <a:cubicBezTo>
                  <a:pt x="16956" y="130"/>
                  <a:pt x="16876" y="134"/>
                  <a:pt x="16805" y="130"/>
                </a:cubicBezTo>
                <a:cubicBezTo>
                  <a:pt x="16796" y="131"/>
                  <a:pt x="16787" y="130"/>
                  <a:pt x="16777" y="130"/>
                </a:cubicBezTo>
                <a:cubicBezTo>
                  <a:pt x="15965" y="162"/>
                  <a:pt x="14892" y="188"/>
                  <a:pt x="14360" y="180"/>
                </a:cubicBezTo>
                <a:cubicBezTo>
                  <a:pt x="13454" y="166"/>
                  <a:pt x="12580" y="164"/>
                  <a:pt x="11954" y="174"/>
                </a:cubicBezTo>
                <a:cubicBezTo>
                  <a:pt x="11917" y="174"/>
                  <a:pt x="11846" y="173"/>
                  <a:pt x="11812" y="174"/>
                </a:cubicBezTo>
                <a:cubicBezTo>
                  <a:pt x="11414" y="181"/>
                  <a:pt x="10949" y="177"/>
                  <a:pt x="10778" y="165"/>
                </a:cubicBezTo>
                <a:cubicBezTo>
                  <a:pt x="10724" y="162"/>
                  <a:pt x="10369" y="166"/>
                  <a:pt x="10206" y="164"/>
                </a:cubicBezTo>
                <a:cubicBezTo>
                  <a:pt x="10147" y="191"/>
                  <a:pt x="10034" y="192"/>
                  <a:pt x="9996" y="164"/>
                </a:cubicBezTo>
                <a:cubicBezTo>
                  <a:pt x="9967" y="164"/>
                  <a:pt x="9940" y="164"/>
                  <a:pt x="9909" y="164"/>
                </a:cubicBezTo>
                <a:cubicBezTo>
                  <a:pt x="9905" y="167"/>
                  <a:pt x="9901" y="166"/>
                  <a:pt x="9897" y="169"/>
                </a:cubicBezTo>
                <a:cubicBezTo>
                  <a:pt x="9860" y="199"/>
                  <a:pt x="9815" y="209"/>
                  <a:pt x="9796" y="191"/>
                </a:cubicBezTo>
                <a:cubicBezTo>
                  <a:pt x="9777" y="174"/>
                  <a:pt x="9447" y="165"/>
                  <a:pt x="9064" y="171"/>
                </a:cubicBezTo>
                <a:cubicBezTo>
                  <a:pt x="8681" y="178"/>
                  <a:pt x="8167" y="182"/>
                  <a:pt x="7921" y="180"/>
                </a:cubicBezTo>
                <a:cubicBezTo>
                  <a:pt x="7696" y="177"/>
                  <a:pt x="7138" y="177"/>
                  <a:pt x="6650" y="180"/>
                </a:cubicBezTo>
                <a:cubicBezTo>
                  <a:pt x="6189" y="182"/>
                  <a:pt x="5747" y="183"/>
                  <a:pt x="5483" y="182"/>
                </a:cubicBezTo>
                <a:cubicBezTo>
                  <a:pt x="5385" y="181"/>
                  <a:pt x="5218" y="179"/>
                  <a:pt x="5152" y="177"/>
                </a:cubicBezTo>
                <a:cubicBezTo>
                  <a:pt x="5006" y="175"/>
                  <a:pt x="4757" y="175"/>
                  <a:pt x="4649" y="170"/>
                </a:cubicBezTo>
                <a:cubicBezTo>
                  <a:pt x="4574" y="167"/>
                  <a:pt x="4312" y="171"/>
                  <a:pt x="4140" y="171"/>
                </a:cubicBezTo>
                <a:cubicBezTo>
                  <a:pt x="4034" y="190"/>
                  <a:pt x="3885" y="200"/>
                  <a:pt x="3685" y="187"/>
                </a:cubicBezTo>
                <a:cubicBezTo>
                  <a:pt x="3593" y="181"/>
                  <a:pt x="3549" y="181"/>
                  <a:pt x="3463" y="177"/>
                </a:cubicBezTo>
                <a:cubicBezTo>
                  <a:pt x="2976" y="185"/>
                  <a:pt x="2397" y="196"/>
                  <a:pt x="1696" y="215"/>
                </a:cubicBezTo>
                <a:cubicBezTo>
                  <a:pt x="1626" y="217"/>
                  <a:pt x="1601" y="244"/>
                  <a:pt x="1601" y="318"/>
                </a:cubicBezTo>
                <a:cubicBezTo>
                  <a:pt x="1601" y="443"/>
                  <a:pt x="1539" y="505"/>
                  <a:pt x="1513" y="405"/>
                </a:cubicBezTo>
                <a:cubicBezTo>
                  <a:pt x="1489" y="313"/>
                  <a:pt x="1371" y="265"/>
                  <a:pt x="1266" y="304"/>
                </a:cubicBezTo>
                <a:cubicBezTo>
                  <a:pt x="1209" y="325"/>
                  <a:pt x="1188" y="369"/>
                  <a:pt x="1188" y="470"/>
                </a:cubicBezTo>
                <a:cubicBezTo>
                  <a:pt x="1188" y="546"/>
                  <a:pt x="1205" y="632"/>
                  <a:pt x="1225" y="662"/>
                </a:cubicBezTo>
                <a:cubicBezTo>
                  <a:pt x="1250" y="700"/>
                  <a:pt x="1250" y="842"/>
                  <a:pt x="1224" y="1144"/>
                </a:cubicBezTo>
                <a:cubicBezTo>
                  <a:pt x="1203" y="1380"/>
                  <a:pt x="1175" y="1712"/>
                  <a:pt x="1162" y="1879"/>
                </a:cubicBezTo>
                <a:cubicBezTo>
                  <a:pt x="1154" y="1966"/>
                  <a:pt x="1149" y="2026"/>
                  <a:pt x="1142" y="2071"/>
                </a:cubicBezTo>
                <a:lnTo>
                  <a:pt x="1136" y="2138"/>
                </a:lnTo>
                <a:lnTo>
                  <a:pt x="1125" y="2143"/>
                </a:lnTo>
                <a:cubicBezTo>
                  <a:pt x="1104" y="2193"/>
                  <a:pt x="1070" y="2210"/>
                  <a:pt x="999" y="2237"/>
                </a:cubicBezTo>
                <a:cubicBezTo>
                  <a:pt x="825" y="2305"/>
                  <a:pt x="753" y="2361"/>
                  <a:pt x="725" y="2467"/>
                </a:cubicBezTo>
                <a:cubicBezTo>
                  <a:pt x="720" y="2502"/>
                  <a:pt x="715" y="2554"/>
                  <a:pt x="711" y="2605"/>
                </a:cubicBezTo>
                <a:cubicBezTo>
                  <a:pt x="711" y="2618"/>
                  <a:pt x="709" y="2626"/>
                  <a:pt x="710" y="2640"/>
                </a:cubicBezTo>
                <a:cubicBezTo>
                  <a:pt x="714" y="2834"/>
                  <a:pt x="645" y="3327"/>
                  <a:pt x="558" y="3874"/>
                </a:cubicBezTo>
                <a:cubicBezTo>
                  <a:pt x="522" y="4147"/>
                  <a:pt x="448" y="4620"/>
                  <a:pt x="403" y="4826"/>
                </a:cubicBezTo>
                <a:cubicBezTo>
                  <a:pt x="394" y="4868"/>
                  <a:pt x="383" y="4937"/>
                  <a:pt x="380" y="4979"/>
                </a:cubicBezTo>
                <a:cubicBezTo>
                  <a:pt x="372" y="5066"/>
                  <a:pt x="307" y="5341"/>
                  <a:pt x="241" y="5595"/>
                </a:cubicBezTo>
                <a:cubicBezTo>
                  <a:pt x="158" y="5980"/>
                  <a:pt x="80" y="6303"/>
                  <a:pt x="21" y="6460"/>
                </a:cubicBezTo>
                <a:cubicBezTo>
                  <a:pt x="12" y="6592"/>
                  <a:pt x="5" y="6781"/>
                  <a:pt x="0" y="7213"/>
                </a:cubicBezTo>
                <a:cubicBezTo>
                  <a:pt x="1" y="7232"/>
                  <a:pt x="2" y="7239"/>
                  <a:pt x="2" y="7257"/>
                </a:cubicBezTo>
                <a:lnTo>
                  <a:pt x="283" y="7693"/>
                </a:lnTo>
                <a:lnTo>
                  <a:pt x="584" y="8157"/>
                </a:lnTo>
                <a:lnTo>
                  <a:pt x="722" y="8125"/>
                </a:lnTo>
                <a:cubicBezTo>
                  <a:pt x="890" y="8083"/>
                  <a:pt x="1118" y="7929"/>
                  <a:pt x="1217" y="7791"/>
                </a:cubicBezTo>
                <a:cubicBezTo>
                  <a:pt x="1273" y="7714"/>
                  <a:pt x="1284" y="7654"/>
                  <a:pt x="1269" y="7537"/>
                </a:cubicBezTo>
                <a:cubicBezTo>
                  <a:pt x="1252" y="7414"/>
                  <a:pt x="1267" y="7359"/>
                  <a:pt x="1338" y="7261"/>
                </a:cubicBezTo>
                <a:cubicBezTo>
                  <a:pt x="1474" y="7074"/>
                  <a:pt x="1480" y="6931"/>
                  <a:pt x="1375" y="6561"/>
                </a:cubicBezTo>
                <a:cubicBezTo>
                  <a:pt x="1246" y="6105"/>
                  <a:pt x="1171" y="5648"/>
                  <a:pt x="1215" y="5583"/>
                </a:cubicBezTo>
                <a:cubicBezTo>
                  <a:pt x="1268" y="5505"/>
                  <a:pt x="1458" y="5586"/>
                  <a:pt x="1501" y="5705"/>
                </a:cubicBezTo>
                <a:cubicBezTo>
                  <a:pt x="1521" y="5762"/>
                  <a:pt x="1530" y="5883"/>
                  <a:pt x="1518" y="5973"/>
                </a:cubicBezTo>
                <a:cubicBezTo>
                  <a:pt x="1498" y="6132"/>
                  <a:pt x="1503" y="6138"/>
                  <a:pt x="1679" y="6225"/>
                </a:cubicBezTo>
                <a:cubicBezTo>
                  <a:pt x="1778" y="6274"/>
                  <a:pt x="1885" y="6326"/>
                  <a:pt x="1917" y="6342"/>
                </a:cubicBezTo>
                <a:cubicBezTo>
                  <a:pt x="1958" y="6362"/>
                  <a:pt x="1977" y="6337"/>
                  <a:pt x="1985" y="6250"/>
                </a:cubicBezTo>
                <a:cubicBezTo>
                  <a:pt x="1996" y="6139"/>
                  <a:pt x="2014" y="6131"/>
                  <a:pt x="2247" y="6117"/>
                </a:cubicBezTo>
                <a:cubicBezTo>
                  <a:pt x="2384" y="6109"/>
                  <a:pt x="2467" y="6082"/>
                  <a:pt x="2484" y="6053"/>
                </a:cubicBezTo>
                <a:cubicBezTo>
                  <a:pt x="2477" y="6031"/>
                  <a:pt x="2451" y="6015"/>
                  <a:pt x="2401" y="6009"/>
                </a:cubicBezTo>
                <a:cubicBezTo>
                  <a:pt x="2353" y="6006"/>
                  <a:pt x="2292" y="6007"/>
                  <a:pt x="2202" y="6015"/>
                </a:cubicBezTo>
                <a:cubicBezTo>
                  <a:pt x="1975" y="6036"/>
                  <a:pt x="1922" y="6038"/>
                  <a:pt x="1895" y="5979"/>
                </a:cubicBezTo>
                <a:cubicBezTo>
                  <a:pt x="1894" y="5978"/>
                  <a:pt x="1891" y="5978"/>
                  <a:pt x="1891" y="5978"/>
                </a:cubicBezTo>
                <a:cubicBezTo>
                  <a:pt x="1890" y="5972"/>
                  <a:pt x="1888" y="5959"/>
                  <a:pt x="1887" y="5952"/>
                </a:cubicBezTo>
                <a:cubicBezTo>
                  <a:pt x="1883" y="5940"/>
                  <a:pt x="1879" y="5933"/>
                  <a:pt x="1875" y="5918"/>
                </a:cubicBezTo>
                <a:cubicBezTo>
                  <a:pt x="1872" y="5907"/>
                  <a:pt x="1870" y="5870"/>
                  <a:pt x="1867" y="5851"/>
                </a:cubicBezTo>
                <a:cubicBezTo>
                  <a:pt x="1867" y="5851"/>
                  <a:pt x="1867" y="5849"/>
                  <a:pt x="1867" y="5849"/>
                </a:cubicBezTo>
                <a:cubicBezTo>
                  <a:pt x="1867" y="5849"/>
                  <a:pt x="1867" y="5848"/>
                  <a:pt x="1867" y="5848"/>
                </a:cubicBezTo>
                <a:cubicBezTo>
                  <a:pt x="1854" y="5747"/>
                  <a:pt x="1843" y="5569"/>
                  <a:pt x="1843" y="5381"/>
                </a:cubicBezTo>
                <a:cubicBezTo>
                  <a:pt x="1843" y="5002"/>
                  <a:pt x="1848" y="4967"/>
                  <a:pt x="1918" y="4940"/>
                </a:cubicBezTo>
                <a:cubicBezTo>
                  <a:pt x="1991" y="4912"/>
                  <a:pt x="1991" y="4911"/>
                  <a:pt x="1923" y="4874"/>
                </a:cubicBezTo>
                <a:cubicBezTo>
                  <a:pt x="1815" y="4814"/>
                  <a:pt x="1843" y="4613"/>
                  <a:pt x="1970" y="4547"/>
                </a:cubicBezTo>
                <a:cubicBezTo>
                  <a:pt x="2077" y="4491"/>
                  <a:pt x="2086" y="4379"/>
                  <a:pt x="1991" y="4295"/>
                </a:cubicBezTo>
                <a:cubicBezTo>
                  <a:pt x="1957" y="4266"/>
                  <a:pt x="1952" y="4234"/>
                  <a:pt x="1977" y="4190"/>
                </a:cubicBezTo>
                <a:cubicBezTo>
                  <a:pt x="1996" y="4155"/>
                  <a:pt x="2011" y="4018"/>
                  <a:pt x="2009" y="3885"/>
                </a:cubicBezTo>
                <a:cubicBezTo>
                  <a:pt x="2006" y="3691"/>
                  <a:pt x="2023" y="3619"/>
                  <a:pt x="2088" y="3530"/>
                </a:cubicBezTo>
                <a:lnTo>
                  <a:pt x="2136" y="3462"/>
                </a:lnTo>
                <a:cubicBezTo>
                  <a:pt x="2143" y="3443"/>
                  <a:pt x="2146" y="3430"/>
                  <a:pt x="2151" y="3414"/>
                </a:cubicBezTo>
                <a:lnTo>
                  <a:pt x="2058" y="3402"/>
                </a:lnTo>
                <a:cubicBezTo>
                  <a:pt x="1972" y="3390"/>
                  <a:pt x="1911" y="3316"/>
                  <a:pt x="1890" y="3215"/>
                </a:cubicBezTo>
                <a:cubicBezTo>
                  <a:pt x="1890" y="3214"/>
                  <a:pt x="1889" y="3214"/>
                  <a:pt x="1888" y="3213"/>
                </a:cubicBezTo>
                <a:cubicBezTo>
                  <a:pt x="1888" y="3212"/>
                  <a:pt x="1889" y="3212"/>
                  <a:pt x="1888" y="3211"/>
                </a:cubicBezTo>
                <a:cubicBezTo>
                  <a:pt x="1887" y="3204"/>
                  <a:pt x="1888" y="3195"/>
                  <a:pt x="1887" y="3187"/>
                </a:cubicBezTo>
                <a:cubicBezTo>
                  <a:pt x="1883" y="3159"/>
                  <a:pt x="1880" y="3133"/>
                  <a:pt x="1883" y="3106"/>
                </a:cubicBezTo>
                <a:cubicBezTo>
                  <a:pt x="1883" y="3101"/>
                  <a:pt x="1882" y="3096"/>
                  <a:pt x="1883" y="3091"/>
                </a:cubicBezTo>
                <a:cubicBezTo>
                  <a:pt x="1889" y="3040"/>
                  <a:pt x="1874" y="2963"/>
                  <a:pt x="1849" y="2919"/>
                </a:cubicBezTo>
                <a:cubicBezTo>
                  <a:pt x="1811" y="2850"/>
                  <a:pt x="1823" y="2817"/>
                  <a:pt x="1932" y="2693"/>
                </a:cubicBezTo>
                <a:lnTo>
                  <a:pt x="2058" y="2552"/>
                </a:lnTo>
                <a:cubicBezTo>
                  <a:pt x="2057" y="2550"/>
                  <a:pt x="2056" y="2547"/>
                  <a:pt x="2055" y="2545"/>
                </a:cubicBezTo>
                <a:lnTo>
                  <a:pt x="1946" y="2522"/>
                </a:lnTo>
                <a:cubicBezTo>
                  <a:pt x="1856" y="2502"/>
                  <a:pt x="1830" y="2471"/>
                  <a:pt x="1825" y="2379"/>
                </a:cubicBezTo>
                <a:cubicBezTo>
                  <a:pt x="1822" y="2315"/>
                  <a:pt x="1833" y="2249"/>
                  <a:pt x="1850" y="2234"/>
                </a:cubicBezTo>
                <a:cubicBezTo>
                  <a:pt x="1867" y="2219"/>
                  <a:pt x="1863" y="2173"/>
                  <a:pt x="1840" y="2133"/>
                </a:cubicBezTo>
                <a:cubicBezTo>
                  <a:pt x="1810" y="2079"/>
                  <a:pt x="1809" y="2043"/>
                  <a:pt x="1838" y="1990"/>
                </a:cubicBezTo>
                <a:cubicBezTo>
                  <a:pt x="1868" y="1938"/>
                  <a:pt x="1866" y="1907"/>
                  <a:pt x="1829" y="1862"/>
                </a:cubicBezTo>
                <a:cubicBezTo>
                  <a:pt x="1792" y="1815"/>
                  <a:pt x="1789" y="1754"/>
                  <a:pt x="1814" y="1585"/>
                </a:cubicBezTo>
                <a:cubicBezTo>
                  <a:pt x="1832" y="1467"/>
                  <a:pt x="1861" y="1331"/>
                  <a:pt x="1878" y="1283"/>
                </a:cubicBezTo>
                <a:cubicBezTo>
                  <a:pt x="1902" y="1218"/>
                  <a:pt x="1886" y="1172"/>
                  <a:pt x="1815" y="1095"/>
                </a:cubicBezTo>
                <a:lnTo>
                  <a:pt x="1721" y="992"/>
                </a:lnTo>
                <a:lnTo>
                  <a:pt x="1808" y="946"/>
                </a:lnTo>
                <a:cubicBezTo>
                  <a:pt x="1847" y="925"/>
                  <a:pt x="1865" y="901"/>
                  <a:pt x="1873" y="877"/>
                </a:cubicBezTo>
                <a:cubicBezTo>
                  <a:pt x="1875" y="869"/>
                  <a:pt x="1874" y="860"/>
                  <a:pt x="1877" y="851"/>
                </a:cubicBezTo>
                <a:cubicBezTo>
                  <a:pt x="1873" y="823"/>
                  <a:pt x="1850" y="794"/>
                  <a:pt x="1803" y="768"/>
                </a:cubicBezTo>
                <a:cubicBezTo>
                  <a:pt x="1709" y="717"/>
                  <a:pt x="1755" y="628"/>
                  <a:pt x="1875" y="628"/>
                </a:cubicBezTo>
                <a:cubicBezTo>
                  <a:pt x="1924" y="628"/>
                  <a:pt x="1959" y="604"/>
                  <a:pt x="1979" y="571"/>
                </a:cubicBezTo>
                <a:cubicBezTo>
                  <a:pt x="1985" y="544"/>
                  <a:pt x="1992" y="516"/>
                  <a:pt x="1994" y="492"/>
                </a:cubicBezTo>
                <a:cubicBezTo>
                  <a:pt x="1991" y="472"/>
                  <a:pt x="1985" y="451"/>
                  <a:pt x="1972" y="431"/>
                </a:cubicBezTo>
                <a:cubicBezTo>
                  <a:pt x="1945" y="391"/>
                  <a:pt x="1948" y="368"/>
                  <a:pt x="1984" y="349"/>
                </a:cubicBezTo>
                <a:cubicBezTo>
                  <a:pt x="2083" y="296"/>
                  <a:pt x="3422" y="246"/>
                  <a:pt x="3635" y="287"/>
                </a:cubicBezTo>
                <a:cubicBezTo>
                  <a:pt x="3642" y="288"/>
                  <a:pt x="3651" y="287"/>
                  <a:pt x="3658" y="288"/>
                </a:cubicBezTo>
                <a:cubicBezTo>
                  <a:pt x="3844" y="284"/>
                  <a:pt x="3929" y="281"/>
                  <a:pt x="4111" y="278"/>
                </a:cubicBezTo>
                <a:cubicBezTo>
                  <a:pt x="4137" y="274"/>
                  <a:pt x="4160" y="272"/>
                  <a:pt x="4186" y="267"/>
                </a:cubicBezTo>
                <a:cubicBezTo>
                  <a:pt x="4436" y="220"/>
                  <a:pt x="4609" y="218"/>
                  <a:pt x="4909" y="261"/>
                </a:cubicBezTo>
                <a:cubicBezTo>
                  <a:pt x="4930" y="264"/>
                  <a:pt x="4960" y="264"/>
                  <a:pt x="4982" y="266"/>
                </a:cubicBezTo>
                <a:cubicBezTo>
                  <a:pt x="5254" y="265"/>
                  <a:pt x="5931" y="267"/>
                  <a:pt x="6439" y="267"/>
                </a:cubicBezTo>
                <a:cubicBezTo>
                  <a:pt x="6627" y="264"/>
                  <a:pt x="6807" y="254"/>
                  <a:pt x="6956" y="258"/>
                </a:cubicBezTo>
                <a:cubicBezTo>
                  <a:pt x="7148" y="264"/>
                  <a:pt x="7338" y="266"/>
                  <a:pt x="7543" y="270"/>
                </a:cubicBezTo>
                <a:cubicBezTo>
                  <a:pt x="7900" y="270"/>
                  <a:pt x="7965" y="268"/>
                  <a:pt x="8361" y="270"/>
                </a:cubicBezTo>
                <a:cubicBezTo>
                  <a:pt x="8982" y="272"/>
                  <a:pt x="9502" y="262"/>
                  <a:pt x="9518" y="247"/>
                </a:cubicBezTo>
                <a:cubicBezTo>
                  <a:pt x="9532" y="234"/>
                  <a:pt x="9634" y="246"/>
                  <a:pt x="9740" y="270"/>
                </a:cubicBezTo>
                <a:cubicBezTo>
                  <a:pt x="9932" y="267"/>
                  <a:pt x="10179" y="266"/>
                  <a:pt x="10279" y="263"/>
                </a:cubicBezTo>
                <a:cubicBezTo>
                  <a:pt x="10497" y="255"/>
                  <a:pt x="10729" y="253"/>
                  <a:pt x="10796" y="258"/>
                </a:cubicBezTo>
                <a:cubicBezTo>
                  <a:pt x="10979" y="271"/>
                  <a:pt x="11245" y="271"/>
                  <a:pt x="11495" y="274"/>
                </a:cubicBezTo>
                <a:cubicBezTo>
                  <a:pt x="11686" y="274"/>
                  <a:pt x="11886" y="277"/>
                  <a:pt x="12055" y="273"/>
                </a:cubicBezTo>
                <a:cubicBezTo>
                  <a:pt x="12328" y="267"/>
                  <a:pt x="12613" y="262"/>
                  <a:pt x="12759" y="244"/>
                </a:cubicBezTo>
                <a:cubicBezTo>
                  <a:pt x="12845" y="233"/>
                  <a:pt x="12907" y="235"/>
                  <a:pt x="12979" y="230"/>
                </a:cubicBezTo>
                <a:cubicBezTo>
                  <a:pt x="13072" y="218"/>
                  <a:pt x="13159" y="204"/>
                  <a:pt x="13175" y="189"/>
                </a:cubicBezTo>
                <a:cubicBezTo>
                  <a:pt x="13192" y="173"/>
                  <a:pt x="13223" y="176"/>
                  <a:pt x="13243" y="195"/>
                </a:cubicBezTo>
                <a:cubicBezTo>
                  <a:pt x="13254" y="204"/>
                  <a:pt x="13301" y="215"/>
                  <a:pt x="13361" y="225"/>
                </a:cubicBezTo>
                <a:cubicBezTo>
                  <a:pt x="13467" y="232"/>
                  <a:pt x="13568" y="237"/>
                  <a:pt x="13705" y="257"/>
                </a:cubicBezTo>
                <a:cubicBezTo>
                  <a:pt x="13748" y="263"/>
                  <a:pt x="13795" y="265"/>
                  <a:pt x="13839" y="270"/>
                </a:cubicBezTo>
                <a:cubicBezTo>
                  <a:pt x="14005" y="281"/>
                  <a:pt x="14179" y="292"/>
                  <a:pt x="14326" y="292"/>
                </a:cubicBezTo>
                <a:cubicBezTo>
                  <a:pt x="14753" y="290"/>
                  <a:pt x="14999" y="284"/>
                  <a:pt x="15354" y="280"/>
                </a:cubicBezTo>
                <a:cubicBezTo>
                  <a:pt x="15657" y="274"/>
                  <a:pt x="15844" y="264"/>
                  <a:pt x="16203" y="263"/>
                </a:cubicBezTo>
                <a:cubicBezTo>
                  <a:pt x="16473" y="262"/>
                  <a:pt x="16710" y="256"/>
                  <a:pt x="16935" y="250"/>
                </a:cubicBezTo>
                <a:cubicBezTo>
                  <a:pt x="17237" y="239"/>
                  <a:pt x="17575" y="228"/>
                  <a:pt x="17626" y="213"/>
                </a:cubicBezTo>
                <a:cubicBezTo>
                  <a:pt x="17704" y="191"/>
                  <a:pt x="17834" y="174"/>
                  <a:pt x="17979" y="161"/>
                </a:cubicBezTo>
                <a:cubicBezTo>
                  <a:pt x="18236" y="128"/>
                  <a:pt x="18527" y="101"/>
                  <a:pt x="18734" y="105"/>
                </a:cubicBezTo>
                <a:cubicBezTo>
                  <a:pt x="19397" y="116"/>
                  <a:pt x="19663" y="146"/>
                  <a:pt x="19655" y="208"/>
                </a:cubicBezTo>
                <a:cubicBezTo>
                  <a:pt x="19650" y="245"/>
                  <a:pt x="19685" y="270"/>
                  <a:pt x="19745" y="270"/>
                </a:cubicBezTo>
                <a:cubicBezTo>
                  <a:pt x="19799" y="270"/>
                  <a:pt x="19859" y="298"/>
                  <a:pt x="19879" y="333"/>
                </a:cubicBezTo>
                <a:cubicBezTo>
                  <a:pt x="19898" y="368"/>
                  <a:pt x="19911" y="617"/>
                  <a:pt x="19908" y="884"/>
                </a:cubicBezTo>
                <a:lnTo>
                  <a:pt x="19905" y="1370"/>
                </a:lnTo>
                <a:lnTo>
                  <a:pt x="19793" y="1386"/>
                </a:lnTo>
                <a:cubicBezTo>
                  <a:pt x="19714" y="1398"/>
                  <a:pt x="19683" y="1428"/>
                  <a:pt x="19682" y="1492"/>
                </a:cubicBezTo>
                <a:cubicBezTo>
                  <a:pt x="19682" y="1498"/>
                  <a:pt x="19685" y="1510"/>
                  <a:pt x="19685" y="1518"/>
                </a:cubicBezTo>
                <a:cubicBezTo>
                  <a:pt x="19690" y="1562"/>
                  <a:pt x="19710" y="1607"/>
                  <a:pt x="19737" y="1622"/>
                </a:cubicBezTo>
                <a:cubicBezTo>
                  <a:pt x="19779" y="1646"/>
                  <a:pt x="19782" y="1669"/>
                  <a:pt x="19753" y="1722"/>
                </a:cubicBezTo>
                <a:cubicBezTo>
                  <a:pt x="19723" y="1775"/>
                  <a:pt x="19727" y="1807"/>
                  <a:pt x="19764" y="1854"/>
                </a:cubicBezTo>
                <a:cubicBezTo>
                  <a:pt x="19792" y="1887"/>
                  <a:pt x="19806" y="1945"/>
                  <a:pt x="19797" y="1982"/>
                </a:cubicBezTo>
                <a:cubicBezTo>
                  <a:pt x="19787" y="2020"/>
                  <a:pt x="19796" y="2066"/>
                  <a:pt x="19816" y="2085"/>
                </a:cubicBezTo>
                <a:cubicBezTo>
                  <a:pt x="19837" y="2104"/>
                  <a:pt x="19845" y="2142"/>
                  <a:pt x="19834" y="2170"/>
                </a:cubicBezTo>
                <a:cubicBezTo>
                  <a:pt x="19822" y="2197"/>
                  <a:pt x="19830" y="2252"/>
                  <a:pt x="19853" y="2293"/>
                </a:cubicBezTo>
                <a:cubicBezTo>
                  <a:pt x="19876" y="2334"/>
                  <a:pt x="19887" y="2369"/>
                  <a:pt x="19876" y="2369"/>
                </a:cubicBezTo>
                <a:cubicBezTo>
                  <a:pt x="19866" y="2369"/>
                  <a:pt x="19871" y="2440"/>
                  <a:pt x="19888" y="2527"/>
                </a:cubicBezTo>
                <a:cubicBezTo>
                  <a:pt x="19911" y="2647"/>
                  <a:pt x="19904" y="2727"/>
                  <a:pt x="19855" y="2861"/>
                </a:cubicBezTo>
                <a:cubicBezTo>
                  <a:pt x="19788" y="3047"/>
                  <a:pt x="19796" y="3227"/>
                  <a:pt x="19876" y="3316"/>
                </a:cubicBezTo>
                <a:cubicBezTo>
                  <a:pt x="19912" y="3355"/>
                  <a:pt x="19921" y="3535"/>
                  <a:pt x="19914" y="4084"/>
                </a:cubicBezTo>
                <a:cubicBezTo>
                  <a:pt x="19914" y="4117"/>
                  <a:pt x="19916" y="4123"/>
                  <a:pt x="19916" y="4160"/>
                </a:cubicBezTo>
                <a:cubicBezTo>
                  <a:pt x="19919" y="4472"/>
                  <a:pt x="19915" y="4638"/>
                  <a:pt x="19905" y="4736"/>
                </a:cubicBezTo>
                <a:lnTo>
                  <a:pt x="19905" y="4852"/>
                </a:lnTo>
                <a:lnTo>
                  <a:pt x="19874" y="4852"/>
                </a:lnTo>
                <a:cubicBezTo>
                  <a:pt x="19872" y="4853"/>
                  <a:pt x="19871" y="4857"/>
                  <a:pt x="19869" y="4859"/>
                </a:cubicBezTo>
                <a:cubicBezTo>
                  <a:pt x="19849" y="4870"/>
                  <a:pt x="19820" y="4861"/>
                  <a:pt x="19794" y="4843"/>
                </a:cubicBezTo>
                <a:cubicBezTo>
                  <a:pt x="19762" y="4836"/>
                  <a:pt x="19744" y="4815"/>
                  <a:pt x="19738" y="4778"/>
                </a:cubicBezTo>
                <a:cubicBezTo>
                  <a:pt x="19735" y="4769"/>
                  <a:pt x="19730" y="4755"/>
                  <a:pt x="19732" y="4747"/>
                </a:cubicBezTo>
                <a:cubicBezTo>
                  <a:pt x="19732" y="4665"/>
                  <a:pt x="19709" y="4616"/>
                  <a:pt x="19665" y="4592"/>
                </a:cubicBezTo>
                <a:cubicBezTo>
                  <a:pt x="19628" y="4582"/>
                  <a:pt x="19589" y="4572"/>
                  <a:pt x="19571" y="4571"/>
                </a:cubicBezTo>
                <a:cubicBezTo>
                  <a:pt x="19563" y="4571"/>
                  <a:pt x="19562" y="4574"/>
                  <a:pt x="19556" y="4574"/>
                </a:cubicBezTo>
                <a:cubicBezTo>
                  <a:pt x="19544" y="4578"/>
                  <a:pt x="19536" y="4591"/>
                  <a:pt x="19531" y="4612"/>
                </a:cubicBezTo>
                <a:cubicBezTo>
                  <a:pt x="19537" y="4627"/>
                  <a:pt x="19539" y="4638"/>
                  <a:pt x="19560" y="4672"/>
                </a:cubicBezTo>
                <a:cubicBezTo>
                  <a:pt x="19594" y="4729"/>
                  <a:pt x="19608" y="4776"/>
                  <a:pt x="19591" y="4778"/>
                </a:cubicBezTo>
                <a:cubicBezTo>
                  <a:pt x="19574" y="4780"/>
                  <a:pt x="19596" y="4802"/>
                  <a:pt x="19640" y="4828"/>
                </a:cubicBezTo>
                <a:cubicBezTo>
                  <a:pt x="19657" y="4838"/>
                  <a:pt x="19668" y="4853"/>
                  <a:pt x="19679" y="4866"/>
                </a:cubicBezTo>
                <a:cubicBezTo>
                  <a:pt x="19696" y="4880"/>
                  <a:pt x="19705" y="4897"/>
                  <a:pt x="19699" y="4918"/>
                </a:cubicBezTo>
                <a:cubicBezTo>
                  <a:pt x="19699" y="4920"/>
                  <a:pt x="19701" y="4922"/>
                  <a:pt x="19700" y="4924"/>
                </a:cubicBezTo>
                <a:cubicBezTo>
                  <a:pt x="19689" y="4951"/>
                  <a:pt x="19697" y="4989"/>
                  <a:pt x="19719" y="5010"/>
                </a:cubicBezTo>
                <a:cubicBezTo>
                  <a:pt x="19748" y="5036"/>
                  <a:pt x="19744" y="5064"/>
                  <a:pt x="19702" y="5109"/>
                </a:cubicBezTo>
                <a:cubicBezTo>
                  <a:pt x="19648" y="5168"/>
                  <a:pt x="19647" y="5177"/>
                  <a:pt x="19703" y="5260"/>
                </a:cubicBezTo>
                <a:cubicBezTo>
                  <a:pt x="19765" y="5352"/>
                  <a:pt x="19791" y="5530"/>
                  <a:pt x="19749" y="5569"/>
                </a:cubicBezTo>
                <a:cubicBezTo>
                  <a:pt x="19744" y="5573"/>
                  <a:pt x="19742" y="5591"/>
                  <a:pt x="19740" y="5607"/>
                </a:cubicBezTo>
                <a:cubicBezTo>
                  <a:pt x="19744" y="5680"/>
                  <a:pt x="19750" y="5725"/>
                  <a:pt x="19757" y="5766"/>
                </a:cubicBezTo>
                <a:cubicBezTo>
                  <a:pt x="19774" y="5816"/>
                  <a:pt x="19798" y="5851"/>
                  <a:pt x="19847" y="5859"/>
                </a:cubicBezTo>
                <a:cubicBezTo>
                  <a:pt x="19900" y="5869"/>
                  <a:pt x="19938" y="5907"/>
                  <a:pt x="19938" y="5952"/>
                </a:cubicBezTo>
                <a:cubicBezTo>
                  <a:pt x="19938" y="5958"/>
                  <a:pt x="19936" y="5962"/>
                  <a:pt x="19935" y="5967"/>
                </a:cubicBezTo>
                <a:cubicBezTo>
                  <a:pt x="19940" y="5990"/>
                  <a:pt x="19939" y="6013"/>
                  <a:pt x="19925" y="6026"/>
                </a:cubicBezTo>
                <a:cubicBezTo>
                  <a:pt x="19912" y="6038"/>
                  <a:pt x="19826" y="6033"/>
                  <a:pt x="19725" y="6021"/>
                </a:cubicBezTo>
                <a:cubicBezTo>
                  <a:pt x="19481" y="6012"/>
                  <a:pt x="18837" y="6008"/>
                  <a:pt x="18555" y="6013"/>
                </a:cubicBezTo>
                <a:cubicBezTo>
                  <a:pt x="18495" y="6019"/>
                  <a:pt x="18426" y="6018"/>
                  <a:pt x="18372" y="6027"/>
                </a:cubicBezTo>
                <a:cubicBezTo>
                  <a:pt x="18325" y="6034"/>
                  <a:pt x="18272" y="6028"/>
                  <a:pt x="18256" y="6014"/>
                </a:cubicBezTo>
                <a:cubicBezTo>
                  <a:pt x="18254" y="6012"/>
                  <a:pt x="18192" y="6012"/>
                  <a:pt x="18182" y="6010"/>
                </a:cubicBezTo>
                <a:cubicBezTo>
                  <a:pt x="17939" y="6013"/>
                  <a:pt x="17490" y="6013"/>
                  <a:pt x="16840" y="6010"/>
                </a:cubicBezTo>
                <a:cubicBezTo>
                  <a:pt x="16464" y="6009"/>
                  <a:pt x="16073" y="6014"/>
                  <a:pt x="15736" y="6021"/>
                </a:cubicBezTo>
                <a:cubicBezTo>
                  <a:pt x="15723" y="6021"/>
                  <a:pt x="15710" y="6021"/>
                  <a:pt x="15698" y="6021"/>
                </a:cubicBezTo>
                <a:cubicBezTo>
                  <a:pt x="15683" y="6021"/>
                  <a:pt x="15680" y="6022"/>
                  <a:pt x="15665" y="6022"/>
                </a:cubicBezTo>
                <a:cubicBezTo>
                  <a:pt x="15340" y="6030"/>
                  <a:pt x="15066" y="6040"/>
                  <a:pt x="14937" y="6053"/>
                </a:cubicBezTo>
                <a:cubicBezTo>
                  <a:pt x="14667" y="6078"/>
                  <a:pt x="14411" y="6088"/>
                  <a:pt x="14369" y="6075"/>
                </a:cubicBezTo>
                <a:cubicBezTo>
                  <a:pt x="14354" y="6070"/>
                  <a:pt x="14247" y="6070"/>
                  <a:pt x="14201" y="6067"/>
                </a:cubicBezTo>
                <a:cubicBezTo>
                  <a:pt x="14052" y="6063"/>
                  <a:pt x="13628" y="6061"/>
                  <a:pt x="13228" y="6058"/>
                </a:cubicBezTo>
                <a:cubicBezTo>
                  <a:pt x="13010" y="6059"/>
                  <a:pt x="12913" y="6059"/>
                  <a:pt x="12586" y="6061"/>
                </a:cubicBezTo>
                <a:cubicBezTo>
                  <a:pt x="12444" y="6062"/>
                  <a:pt x="11895" y="6064"/>
                  <a:pt x="11364" y="6067"/>
                </a:cubicBezTo>
                <a:cubicBezTo>
                  <a:pt x="10834" y="6070"/>
                  <a:pt x="10307" y="6074"/>
                  <a:pt x="10193" y="6076"/>
                </a:cubicBezTo>
                <a:cubicBezTo>
                  <a:pt x="10080" y="6078"/>
                  <a:pt x="9491" y="6061"/>
                  <a:pt x="8884" y="6040"/>
                </a:cubicBezTo>
                <a:cubicBezTo>
                  <a:pt x="8015" y="6009"/>
                  <a:pt x="7691" y="6016"/>
                  <a:pt x="7352" y="6074"/>
                </a:cubicBezTo>
                <a:cubicBezTo>
                  <a:pt x="7115" y="6114"/>
                  <a:pt x="6849" y="6134"/>
                  <a:pt x="6761" y="6119"/>
                </a:cubicBezTo>
                <a:cubicBezTo>
                  <a:pt x="6680" y="6106"/>
                  <a:pt x="6596" y="6111"/>
                  <a:pt x="6531" y="6124"/>
                </a:cubicBezTo>
                <a:cubicBezTo>
                  <a:pt x="6496" y="6141"/>
                  <a:pt x="6471" y="6167"/>
                  <a:pt x="6453" y="6198"/>
                </a:cubicBezTo>
                <a:cubicBezTo>
                  <a:pt x="6486" y="6217"/>
                  <a:pt x="6621" y="6222"/>
                  <a:pt x="6802" y="6215"/>
                </a:cubicBezTo>
                <a:cubicBezTo>
                  <a:pt x="6818" y="6215"/>
                  <a:pt x="6831" y="6213"/>
                  <a:pt x="6846" y="6213"/>
                </a:cubicBezTo>
                <a:cubicBezTo>
                  <a:pt x="6850" y="6213"/>
                  <a:pt x="6853" y="6213"/>
                  <a:pt x="6856" y="6213"/>
                </a:cubicBezTo>
                <a:cubicBezTo>
                  <a:pt x="7055" y="6203"/>
                  <a:pt x="7288" y="6182"/>
                  <a:pt x="7472" y="6150"/>
                </a:cubicBezTo>
                <a:cubicBezTo>
                  <a:pt x="7694" y="6112"/>
                  <a:pt x="8057" y="6106"/>
                  <a:pt x="8547" y="6126"/>
                </a:cubicBezTo>
                <a:cubicBezTo>
                  <a:pt x="8565" y="6127"/>
                  <a:pt x="8577" y="6125"/>
                  <a:pt x="8595" y="6126"/>
                </a:cubicBezTo>
                <a:cubicBezTo>
                  <a:pt x="9023" y="6146"/>
                  <a:pt x="9875" y="6157"/>
                  <a:pt x="10489" y="6150"/>
                </a:cubicBezTo>
                <a:cubicBezTo>
                  <a:pt x="11897" y="6133"/>
                  <a:pt x="12020" y="6133"/>
                  <a:pt x="12397" y="6149"/>
                </a:cubicBezTo>
                <a:cubicBezTo>
                  <a:pt x="12568" y="6156"/>
                  <a:pt x="13203" y="6154"/>
                  <a:pt x="13809" y="6144"/>
                </a:cubicBezTo>
                <a:cubicBezTo>
                  <a:pt x="14415" y="6133"/>
                  <a:pt x="15977" y="6118"/>
                  <a:pt x="17281" y="6111"/>
                </a:cubicBezTo>
                <a:cubicBezTo>
                  <a:pt x="18413" y="6105"/>
                  <a:pt x="19007" y="6104"/>
                  <a:pt x="19344" y="6123"/>
                </a:cubicBezTo>
                <a:cubicBezTo>
                  <a:pt x="19366" y="6124"/>
                  <a:pt x="19395" y="6123"/>
                  <a:pt x="19416" y="6124"/>
                </a:cubicBezTo>
                <a:cubicBezTo>
                  <a:pt x="19417" y="6124"/>
                  <a:pt x="19422" y="6126"/>
                  <a:pt x="19423" y="6126"/>
                </a:cubicBezTo>
                <a:cubicBezTo>
                  <a:pt x="19755" y="6149"/>
                  <a:pt x="19764" y="6195"/>
                  <a:pt x="19712" y="6288"/>
                </a:cubicBezTo>
                <a:cubicBezTo>
                  <a:pt x="19665" y="6373"/>
                  <a:pt x="19700" y="6477"/>
                  <a:pt x="19782" y="6541"/>
                </a:cubicBezTo>
                <a:cubicBezTo>
                  <a:pt x="19786" y="6544"/>
                  <a:pt x="19792" y="6546"/>
                  <a:pt x="19796" y="6549"/>
                </a:cubicBezTo>
                <a:cubicBezTo>
                  <a:pt x="19821" y="6566"/>
                  <a:pt x="19848" y="6580"/>
                  <a:pt x="19879" y="6589"/>
                </a:cubicBezTo>
                <a:lnTo>
                  <a:pt x="19881" y="6589"/>
                </a:lnTo>
                <a:lnTo>
                  <a:pt x="19884" y="6590"/>
                </a:lnTo>
                <a:lnTo>
                  <a:pt x="19905" y="6591"/>
                </a:lnTo>
                <a:lnTo>
                  <a:pt x="19905" y="6598"/>
                </a:lnTo>
                <a:cubicBezTo>
                  <a:pt x="19974" y="6619"/>
                  <a:pt x="20049" y="6657"/>
                  <a:pt x="20079" y="6691"/>
                </a:cubicBezTo>
                <a:cubicBezTo>
                  <a:pt x="20090" y="6702"/>
                  <a:pt x="20097" y="6714"/>
                  <a:pt x="20104" y="6725"/>
                </a:cubicBezTo>
                <a:cubicBezTo>
                  <a:pt x="20105" y="6726"/>
                  <a:pt x="20115" y="6729"/>
                  <a:pt x="20116" y="6730"/>
                </a:cubicBezTo>
                <a:cubicBezTo>
                  <a:pt x="20117" y="6733"/>
                  <a:pt x="20113" y="6746"/>
                  <a:pt x="20113" y="6750"/>
                </a:cubicBezTo>
                <a:cubicBezTo>
                  <a:pt x="20126" y="6798"/>
                  <a:pt x="20109" y="6870"/>
                  <a:pt x="20045" y="7084"/>
                </a:cubicBezTo>
                <a:cubicBezTo>
                  <a:pt x="19922" y="7501"/>
                  <a:pt x="19772" y="7927"/>
                  <a:pt x="19644" y="8262"/>
                </a:cubicBezTo>
                <a:cubicBezTo>
                  <a:pt x="19638" y="8301"/>
                  <a:pt x="19633" y="8347"/>
                  <a:pt x="19628" y="8359"/>
                </a:cubicBezTo>
                <a:cubicBezTo>
                  <a:pt x="19625" y="8366"/>
                  <a:pt x="19612" y="8369"/>
                  <a:pt x="19600" y="8372"/>
                </a:cubicBezTo>
                <a:cubicBezTo>
                  <a:pt x="19600" y="8372"/>
                  <a:pt x="19600" y="8374"/>
                  <a:pt x="19600" y="8374"/>
                </a:cubicBezTo>
                <a:cubicBezTo>
                  <a:pt x="19562" y="8469"/>
                  <a:pt x="19511" y="8609"/>
                  <a:pt x="19486" y="8660"/>
                </a:cubicBezTo>
                <a:cubicBezTo>
                  <a:pt x="19485" y="8660"/>
                  <a:pt x="19485" y="8661"/>
                  <a:pt x="19485" y="8662"/>
                </a:cubicBezTo>
                <a:cubicBezTo>
                  <a:pt x="19395" y="8837"/>
                  <a:pt x="19363" y="8993"/>
                  <a:pt x="19379" y="9151"/>
                </a:cubicBezTo>
                <a:cubicBezTo>
                  <a:pt x="19404" y="9290"/>
                  <a:pt x="19449" y="9424"/>
                  <a:pt x="19501" y="9511"/>
                </a:cubicBezTo>
                <a:cubicBezTo>
                  <a:pt x="19553" y="9581"/>
                  <a:pt x="19624" y="9603"/>
                  <a:pt x="19806" y="9622"/>
                </a:cubicBezTo>
                <a:lnTo>
                  <a:pt x="19964" y="9637"/>
                </a:lnTo>
                <a:cubicBezTo>
                  <a:pt x="19982" y="9633"/>
                  <a:pt x="20006" y="9632"/>
                  <a:pt x="20011" y="9624"/>
                </a:cubicBezTo>
                <a:cubicBezTo>
                  <a:pt x="20016" y="9617"/>
                  <a:pt x="20017" y="9471"/>
                  <a:pt x="20020" y="9369"/>
                </a:cubicBezTo>
                <a:lnTo>
                  <a:pt x="20022" y="9230"/>
                </a:lnTo>
                <a:cubicBezTo>
                  <a:pt x="20023" y="9086"/>
                  <a:pt x="20030" y="9026"/>
                  <a:pt x="20035" y="8938"/>
                </a:cubicBezTo>
                <a:cubicBezTo>
                  <a:pt x="20036" y="8916"/>
                  <a:pt x="20036" y="8893"/>
                  <a:pt x="20038" y="8874"/>
                </a:cubicBezTo>
                <a:cubicBezTo>
                  <a:pt x="20040" y="8850"/>
                  <a:pt x="20041" y="8772"/>
                  <a:pt x="20043" y="8766"/>
                </a:cubicBezTo>
                <a:cubicBezTo>
                  <a:pt x="20045" y="8762"/>
                  <a:pt x="20051" y="8765"/>
                  <a:pt x="20054" y="8763"/>
                </a:cubicBezTo>
                <a:cubicBezTo>
                  <a:pt x="20055" y="8760"/>
                  <a:pt x="20055" y="8746"/>
                  <a:pt x="20056" y="8745"/>
                </a:cubicBezTo>
                <a:cubicBezTo>
                  <a:pt x="20059" y="8742"/>
                  <a:pt x="20069" y="8754"/>
                  <a:pt x="20075" y="8758"/>
                </a:cubicBezTo>
                <a:cubicBezTo>
                  <a:pt x="20096" y="8762"/>
                  <a:pt x="20121" y="8775"/>
                  <a:pt x="20151" y="8804"/>
                </a:cubicBezTo>
                <a:cubicBezTo>
                  <a:pt x="20222" y="8873"/>
                  <a:pt x="20229" y="8936"/>
                  <a:pt x="20220" y="9143"/>
                </a:cubicBezTo>
                <a:cubicBezTo>
                  <a:pt x="20239" y="9296"/>
                  <a:pt x="20240" y="9454"/>
                  <a:pt x="20208" y="9501"/>
                </a:cubicBezTo>
                <a:cubicBezTo>
                  <a:pt x="20205" y="9506"/>
                  <a:pt x="20203" y="9524"/>
                  <a:pt x="20201" y="9532"/>
                </a:cubicBezTo>
                <a:cubicBezTo>
                  <a:pt x="20192" y="9659"/>
                  <a:pt x="20183" y="9799"/>
                  <a:pt x="20176" y="9881"/>
                </a:cubicBezTo>
                <a:lnTo>
                  <a:pt x="20164" y="10032"/>
                </a:lnTo>
                <a:cubicBezTo>
                  <a:pt x="20166" y="10083"/>
                  <a:pt x="20172" y="10124"/>
                  <a:pt x="20180" y="10146"/>
                </a:cubicBezTo>
                <a:lnTo>
                  <a:pt x="20287" y="10124"/>
                </a:lnTo>
                <a:cubicBezTo>
                  <a:pt x="20510" y="10078"/>
                  <a:pt x="20560" y="10072"/>
                  <a:pt x="20575" y="9937"/>
                </a:cubicBezTo>
                <a:cubicBezTo>
                  <a:pt x="20579" y="9892"/>
                  <a:pt x="20581" y="9831"/>
                  <a:pt x="20583" y="9751"/>
                </a:cubicBezTo>
                <a:cubicBezTo>
                  <a:pt x="20586" y="9589"/>
                  <a:pt x="20592" y="9366"/>
                  <a:pt x="20595" y="9253"/>
                </a:cubicBezTo>
                <a:cubicBezTo>
                  <a:pt x="20599" y="9118"/>
                  <a:pt x="20569" y="8954"/>
                  <a:pt x="20506" y="8767"/>
                </a:cubicBezTo>
                <a:cubicBezTo>
                  <a:pt x="20301" y="8158"/>
                  <a:pt x="20297" y="7940"/>
                  <a:pt x="20490" y="7885"/>
                </a:cubicBezTo>
                <a:cubicBezTo>
                  <a:pt x="20609" y="7851"/>
                  <a:pt x="20633" y="7918"/>
                  <a:pt x="20661" y="8367"/>
                </a:cubicBezTo>
                <a:cubicBezTo>
                  <a:pt x="20688" y="8809"/>
                  <a:pt x="20660" y="8784"/>
                  <a:pt x="21006" y="8689"/>
                </a:cubicBezTo>
                <a:cubicBezTo>
                  <a:pt x="21155" y="8648"/>
                  <a:pt x="21460" y="8371"/>
                  <a:pt x="21549" y="8201"/>
                </a:cubicBezTo>
                <a:cubicBezTo>
                  <a:pt x="21552" y="8193"/>
                  <a:pt x="21560" y="8185"/>
                  <a:pt x="21563" y="8177"/>
                </a:cubicBezTo>
                <a:cubicBezTo>
                  <a:pt x="21568" y="8166"/>
                  <a:pt x="21571" y="8152"/>
                  <a:pt x="21576" y="8140"/>
                </a:cubicBezTo>
                <a:cubicBezTo>
                  <a:pt x="21590" y="8081"/>
                  <a:pt x="21597" y="7983"/>
                  <a:pt x="21600" y="7874"/>
                </a:cubicBezTo>
                <a:cubicBezTo>
                  <a:pt x="21596" y="7698"/>
                  <a:pt x="21560" y="7421"/>
                  <a:pt x="21469" y="6913"/>
                </a:cubicBezTo>
                <a:cubicBezTo>
                  <a:pt x="21462" y="6873"/>
                  <a:pt x="21457" y="6849"/>
                  <a:pt x="21450" y="6808"/>
                </a:cubicBezTo>
                <a:cubicBezTo>
                  <a:pt x="21405" y="6563"/>
                  <a:pt x="21360" y="6308"/>
                  <a:pt x="21293" y="5952"/>
                </a:cubicBezTo>
                <a:cubicBezTo>
                  <a:pt x="21253" y="5741"/>
                  <a:pt x="21204" y="5476"/>
                  <a:pt x="21186" y="5363"/>
                </a:cubicBezTo>
                <a:cubicBezTo>
                  <a:pt x="21185" y="5360"/>
                  <a:pt x="21182" y="5347"/>
                  <a:pt x="21182" y="5344"/>
                </a:cubicBezTo>
                <a:cubicBezTo>
                  <a:pt x="21182" y="5342"/>
                  <a:pt x="21181" y="5339"/>
                  <a:pt x="21180" y="5337"/>
                </a:cubicBezTo>
                <a:cubicBezTo>
                  <a:pt x="21180" y="5335"/>
                  <a:pt x="21179" y="5328"/>
                  <a:pt x="21179" y="5326"/>
                </a:cubicBezTo>
                <a:cubicBezTo>
                  <a:pt x="21156" y="5197"/>
                  <a:pt x="21090" y="4868"/>
                  <a:pt x="21020" y="4546"/>
                </a:cubicBezTo>
                <a:lnTo>
                  <a:pt x="20887" y="3933"/>
                </a:lnTo>
                <a:lnTo>
                  <a:pt x="20953" y="3828"/>
                </a:lnTo>
                <a:lnTo>
                  <a:pt x="20968" y="3804"/>
                </a:lnTo>
                <a:cubicBezTo>
                  <a:pt x="20970" y="3802"/>
                  <a:pt x="20970" y="3799"/>
                  <a:pt x="20972" y="3797"/>
                </a:cubicBezTo>
                <a:cubicBezTo>
                  <a:pt x="21146" y="3515"/>
                  <a:pt x="21167" y="3305"/>
                  <a:pt x="21067" y="2803"/>
                </a:cubicBezTo>
                <a:cubicBezTo>
                  <a:pt x="21042" y="2679"/>
                  <a:pt x="21020" y="2521"/>
                  <a:pt x="21001" y="2370"/>
                </a:cubicBezTo>
                <a:cubicBezTo>
                  <a:pt x="20995" y="2347"/>
                  <a:pt x="20992" y="2318"/>
                  <a:pt x="20991" y="2282"/>
                </a:cubicBezTo>
                <a:cubicBezTo>
                  <a:pt x="20985" y="2229"/>
                  <a:pt x="20976" y="2167"/>
                  <a:pt x="20973" y="2125"/>
                </a:cubicBezTo>
                <a:cubicBezTo>
                  <a:pt x="20961" y="1949"/>
                  <a:pt x="20927" y="1696"/>
                  <a:pt x="20898" y="1562"/>
                </a:cubicBezTo>
                <a:cubicBezTo>
                  <a:pt x="20878" y="1472"/>
                  <a:pt x="20862" y="1293"/>
                  <a:pt x="20850" y="1108"/>
                </a:cubicBezTo>
                <a:cubicBezTo>
                  <a:pt x="20834" y="948"/>
                  <a:pt x="20822" y="794"/>
                  <a:pt x="20832" y="699"/>
                </a:cubicBezTo>
                <a:cubicBezTo>
                  <a:pt x="20818" y="279"/>
                  <a:pt x="20771" y="201"/>
                  <a:pt x="20555" y="201"/>
                </a:cubicBezTo>
                <a:cubicBezTo>
                  <a:pt x="20440" y="201"/>
                  <a:pt x="20357" y="260"/>
                  <a:pt x="20310" y="356"/>
                </a:cubicBezTo>
                <a:cubicBezTo>
                  <a:pt x="20295" y="398"/>
                  <a:pt x="20282" y="443"/>
                  <a:pt x="20275" y="497"/>
                </a:cubicBezTo>
                <a:cubicBezTo>
                  <a:pt x="20274" y="504"/>
                  <a:pt x="20273" y="507"/>
                  <a:pt x="20272" y="514"/>
                </a:cubicBezTo>
                <a:cubicBezTo>
                  <a:pt x="20271" y="528"/>
                  <a:pt x="20266" y="539"/>
                  <a:pt x="20266" y="554"/>
                </a:cubicBezTo>
                <a:cubicBezTo>
                  <a:pt x="20266" y="649"/>
                  <a:pt x="20248" y="694"/>
                  <a:pt x="20211" y="702"/>
                </a:cubicBezTo>
                <a:cubicBezTo>
                  <a:pt x="20201" y="708"/>
                  <a:pt x="20188" y="703"/>
                  <a:pt x="20176" y="699"/>
                </a:cubicBezTo>
                <a:cubicBezTo>
                  <a:pt x="20174" y="698"/>
                  <a:pt x="20172" y="699"/>
                  <a:pt x="20169" y="698"/>
                </a:cubicBezTo>
                <a:cubicBezTo>
                  <a:pt x="20159" y="694"/>
                  <a:pt x="20149" y="690"/>
                  <a:pt x="20138" y="679"/>
                </a:cubicBezTo>
                <a:cubicBezTo>
                  <a:pt x="20123" y="671"/>
                  <a:pt x="20110" y="665"/>
                  <a:pt x="20092" y="651"/>
                </a:cubicBezTo>
                <a:cubicBezTo>
                  <a:pt x="20019" y="596"/>
                  <a:pt x="19997" y="559"/>
                  <a:pt x="20002" y="497"/>
                </a:cubicBezTo>
                <a:cubicBezTo>
                  <a:pt x="19993" y="468"/>
                  <a:pt x="19999" y="445"/>
                  <a:pt x="20015" y="419"/>
                </a:cubicBezTo>
                <a:cubicBezTo>
                  <a:pt x="20039" y="302"/>
                  <a:pt x="20052" y="218"/>
                  <a:pt x="20052" y="161"/>
                </a:cubicBezTo>
                <a:cubicBezTo>
                  <a:pt x="20049" y="138"/>
                  <a:pt x="20046" y="113"/>
                  <a:pt x="20040" y="93"/>
                </a:cubicBezTo>
                <a:cubicBezTo>
                  <a:pt x="20040" y="92"/>
                  <a:pt x="20040" y="91"/>
                  <a:pt x="20040" y="91"/>
                </a:cubicBezTo>
                <a:cubicBezTo>
                  <a:pt x="20040" y="90"/>
                  <a:pt x="20040" y="89"/>
                  <a:pt x="20040" y="88"/>
                </a:cubicBezTo>
                <a:cubicBezTo>
                  <a:pt x="20034" y="70"/>
                  <a:pt x="20023" y="62"/>
                  <a:pt x="20015" y="48"/>
                </a:cubicBezTo>
                <a:cubicBezTo>
                  <a:pt x="20006" y="39"/>
                  <a:pt x="19999" y="28"/>
                  <a:pt x="19986" y="21"/>
                </a:cubicBezTo>
                <a:cubicBezTo>
                  <a:pt x="19964" y="9"/>
                  <a:pt x="19920" y="2"/>
                  <a:pt x="19868" y="0"/>
                </a:cubicBezTo>
                <a:close/>
                <a:moveTo>
                  <a:pt x="2484" y="520"/>
                </a:moveTo>
                <a:cubicBezTo>
                  <a:pt x="2445" y="522"/>
                  <a:pt x="2423" y="527"/>
                  <a:pt x="2414" y="538"/>
                </a:cubicBezTo>
                <a:cubicBezTo>
                  <a:pt x="2413" y="538"/>
                  <a:pt x="2413" y="540"/>
                  <a:pt x="2413" y="540"/>
                </a:cubicBezTo>
                <a:cubicBezTo>
                  <a:pt x="2405" y="551"/>
                  <a:pt x="2408" y="567"/>
                  <a:pt x="2423" y="594"/>
                </a:cubicBezTo>
                <a:cubicBezTo>
                  <a:pt x="2471" y="680"/>
                  <a:pt x="2440" y="730"/>
                  <a:pt x="2336" y="730"/>
                </a:cubicBezTo>
                <a:cubicBezTo>
                  <a:pt x="2288" y="730"/>
                  <a:pt x="2255" y="761"/>
                  <a:pt x="2255" y="807"/>
                </a:cubicBezTo>
                <a:cubicBezTo>
                  <a:pt x="2255" y="867"/>
                  <a:pt x="2302" y="884"/>
                  <a:pt x="2462" y="884"/>
                </a:cubicBezTo>
                <a:cubicBezTo>
                  <a:pt x="2592" y="884"/>
                  <a:pt x="2657" y="859"/>
                  <a:pt x="2663" y="820"/>
                </a:cubicBezTo>
                <a:cubicBezTo>
                  <a:pt x="2664" y="814"/>
                  <a:pt x="2668" y="809"/>
                  <a:pt x="2666" y="802"/>
                </a:cubicBezTo>
                <a:cubicBezTo>
                  <a:pt x="2661" y="787"/>
                  <a:pt x="2651" y="772"/>
                  <a:pt x="2631" y="753"/>
                </a:cubicBezTo>
                <a:cubicBezTo>
                  <a:pt x="2610" y="734"/>
                  <a:pt x="2603" y="715"/>
                  <a:pt x="2607" y="698"/>
                </a:cubicBezTo>
                <a:cubicBezTo>
                  <a:pt x="2618" y="646"/>
                  <a:pt x="2738" y="610"/>
                  <a:pt x="2914" y="614"/>
                </a:cubicBezTo>
                <a:cubicBezTo>
                  <a:pt x="3049" y="617"/>
                  <a:pt x="3146" y="600"/>
                  <a:pt x="3129" y="576"/>
                </a:cubicBezTo>
                <a:cubicBezTo>
                  <a:pt x="3103" y="538"/>
                  <a:pt x="2735" y="506"/>
                  <a:pt x="2484" y="520"/>
                </a:cubicBezTo>
                <a:close/>
                <a:moveTo>
                  <a:pt x="6319" y="746"/>
                </a:moveTo>
                <a:cubicBezTo>
                  <a:pt x="6313" y="746"/>
                  <a:pt x="6304" y="749"/>
                  <a:pt x="6298" y="750"/>
                </a:cubicBezTo>
                <a:lnTo>
                  <a:pt x="6200" y="799"/>
                </a:lnTo>
                <a:cubicBezTo>
                  <a:pt x="6112" y="843"/>
                  <a:pt x="5963" y="977"/>
                  <a:pt x="5868" y="1094"/>
                </a:cubicBezTo>
                <a:cubicBezTo>
                  <a:pt x="5690" y="1316"/>
                  <a:pt x="5597" y="1416"/>
                  <a:pt x="5294" y="1727"/>
                </a:cubicBezTo>
                <a:cubicBezTo>
                  <a:pt x="5195" y="1829"/>
                  <a:pt x="5114" y="1936"/>
                  <a:pt x="5114" y="1965"/>
                </a:cubicBezTo>
                <a:cubicBezTo>
                  <a:pt x="5114" y="1994"/>
                  <a:pt x="5183" y="2149"/>
                  <a:pt x="5267" y="2309"/>
                </a:cubicBezTo>
                <a:cubicBezTo>
                  <a:pt x="5291" y="2355"/>
                  <a:pt x="5294" y="2374"/>
                  <a:pt x="5311" y="2410"/>
                </a:cubicBezTo>
                <a:cubicBezTo>
                  <a:pt x="5315" y="2420"/>
                  <a:pt x="5321" y="2430"/>
                  <a:pt x="5325" y="2440"/>
                </a:cubicBezTo>
                <a:cubicBezTo>
                  <a:pt x="5391" y="2583"/>
                  <a:pt x="5418" y="2679"/>
                  <a:pt x="5416" y="2854"/>
                </a:cubicBezTo>
                <a:cubicBezTo>
                  <a:pt x="5415" y="2995"/>
                  <a:pt x="5391" y="3190"/>
                  <a:pt x="5364" y="3288"/>
                </a:cubicBezTo>
                <a:cubicBezTo>
                  <a:pt x="5316" y="3456"/>
                  <a:pt x="5311" y="3461"/>
                  <a:pt x="5266" y="3368"/>
                </a:cubicBezTo>
                <a:cubicBezTo>
                  <a:pt x="5207" y="3248"/>
                  <a:pt x="5203" y="3075"/>
                  <a:pt x="5258" y="2993"/>
                </a:cubicBezTo>
                <a:cubicBezTo>
                  <a:pt x="5290" y="2945"/>
                  <a:pt x="5288" y="2932"/>
                  <a:pt x="5245" y="2932"/>
                </a:cubicBezTo>
                <a:cubicBezTo>
                  <a:pt x="5215" y="2932"/>
                  <a:pt x="5180" y="2969"/>
                  <a:pt x="5167" y="3016"/>
                </a:cubicBezTo>
                <a:cubicBezTo>
                  <a:pt x="5148" y="3091"/>
                  <a:pt x="5138" y="3088"/>
                  <a:pt x="5077" y="2990"/>
                </a:cubicBezTo>
                <a:cubicBezTo>
                  <a:pt x="5062" y="2966"/>
                  <a:pt x="5041" y="2946"/>
                  <a:pt x="5020" y="2927"/>
                </a:cubicBezTo>
                <a:cubicBezTo>
                  <a:pt x="5001" y="2913"/>
                  <a:pt x="4982" y="2898"/>
                  <a:pt x="4960" y="2888"/>
                </a:cubicBezTo>
                <a:cubicBezTo>
                  <a:pt x="4954" y="2886"/>
                  <a:pt x="4948" y="2880"/>
                  <a:pt x="4943" y="2879"/>
                </a:cubicBezTo>
                <a:cubicBezTo>
                  <a:pt x="4931" y="2874"/>
                  <a:pt x="4915" y="2875"/>
                  <a:pt x="4902" y="2871"/>
                </a:cubicBezTo>
                <a:cubicBezTo>
                  <a:pt x="4860" y="2866"/>
                  <a:pt x="4808" y="2860"/>
                  <a:pt x="4770" y="2853"/>
                </a:cubicBezTo>
                <a:cubicBezTo>
                  <a:pt x="4713" y="2843"/>
                  <a:pt x="4550" y="2884"/>
                  <a:pt x="4411" y="2932"/>
                </a:cubicBezTo>
                <a:cubicBezTo>
                  <a:pt x="4314" y="2973"/>
                  <a:pt x="4213" y="3019"/>
                  <a:pt x="4195" y="3042"/>
                </a:cubicBezTo>
                <a:cubicBezTo>
                  <a:pt x="4178" y="3062"/>
                  <a:pt x="4154" y="3071"/>
                  <a:pt x="4131" y="3073"/>
                </a:cubicBezTo>
                <a:cubicBezTo>
                  <a:pt x="4070" y="3108"/>
                  <a:pt x="3989" y="3143"/>
                  <a:pt x="3902" y="3172"/>
                </a:cubicBezTo>
                <a:cubicBezTo>
                  <a:pt x="3870" y="3184"/>
                  <a:pt x="3839" y="3192"/>
                  <a:pt x="3803" y="3199"/>
                </a:cubicBezTo>
                <a:cubicBezTo>
                  <a:pt x="3784" y="3203"/>
                  <a:pt x="3769" y="3208"/>
                  <a:pt x="3752" y="3210"/>
                </a:cubicBezTo>
                <a:cubicBezTo>
                  <a:pt x="3749" y="3211"/>
                  <a:pt x="3744" y="3211"/>
                  <a:pt x="3741" y="3211"/>
                </a:cubicBezTo>
                <a:cubicBezTo>
                  <a:pt x="3668" y="3216"/>
                  <a:pt x="3620" y="3237"/>
                  <a:pt x="3591" y="3265"/>
                </a:cubicBezTo>
                <a:cubicBezTo>
                  <a:pt x="3541" y="3351"/>
                  <a:pt x="3508" y="3529"/>
                  <a:pt x="3522" y="3715"/>
                </a:cubicBezTo>
                <a:cubicBezTo>
                  <a:pt x="3535" y="3875"/>
                  <a:pt x="3522" y="3937"/>
                  <a:pt x="3446" y="4054"/>
                </a:cubicBezTo>
                <a:cubicBezTo>
                  <a:pt x="3395" y="4133"/>
                  <a:pt x="3292" y="4241"/>
                  <a:pt x="3218" y="4294"/>
                </a:cubicBezTo>
                <a:cubicBezTo>
                  <a:pt x="3125" y="4360"/>
                  <a:pt x="3095" y="4391"/>
                  <a:pt x="3086" y="4480"/>
                </a:cubicBezTo>
                <a:cubicBezTo>
                  <a:pt x="3086" y="4482"/>
                  <a:pt x="3086" y="4484"/>
                  <a:pt x="3086" y="4486"/>
                </a:cubicBezTo>
                <a:cubicBezTo>
                  <a:pt x="3083" y="4516"/>
                  <a:pt x="3082" y="4551"/>
                  <a:pt x="3082" y="4596"/>
                </a:cubicBezTo>
                <a:cubicBezTo>
                  <a:pt x="3082" y="4710"/>
                  <a:pt x="3061" y="4849"/>
                  <a:pt x="3035" y="4904"/>
                </a:cubicBezTo>
                <a:cubicBezTo>
                  <a:pt x="3005" y="4968"/>
                  <a:pt x="2925" y="5255"/>
                  <a:pt x="2853" y="5539"/>
                </a:cubicBezTo>
                <a:cubicBezTo>
                  <a:pt x="2853" y="5539"/>
                  <a:pt x="2853" y="5542"/>
                  <a:pt x="2853" y="5542"/>
                </a:cubicBezTo>
                <a:cubicBezTo>
                  <a:pt x="2853" y="5542"/>
                  <a:pt x="2852" y="5542"/>
                  <a:pt x="2851" y="5542"/>
                </a:cubicBezTo>
                <a:cubicBezTo>
                  <a:pt x="2773" y="5849"/>
                  <a:pt x="2703" y="6154"/>
                  <a:pt x="2703" y="6214"/>
                </a:cubicBezTo>
                <a:cubicBezTo>
                  <a:pt x="2703" y="6345"/>
                  <a:pt x="2633" y="6389"/>
                  <a:pt x="2612" y="6272"/>
                </a:cubicBezTo>
                <a:cubicBezTo>
                  <a:pt x="2596" y="6182"/>
                  <a:pt x="2562" y="6203"/>
                  <a:pt x="2287" y="6478"/>
                </a:cubicBezTo>
                <a:cubicBezTo>
                  <a:pt x="2118" y="6646"/>
                  <a:pt x="1980" y="6803"/>
                  <a:pt x="1980" y="6825"/>
                </a:cubicBezTo>
                <a:cubicBezTo>
                  <a:pt x="1980" y="6848"/>
                  <a:pt x="1941" y="6934"/>
                  <a:pt x="1893" y="7018"/>
                </a:cubicBezTo>
                <a:lnTo>
                  <a:pt x="1806" y="7172"/>
                </a:lnTo>
                <a:lnTo>
                  <a:pt x="1894" y="7467"/>
                </a:lnTo>
                <a:cubicBezTo>
                  <a:pt x="1981" y="7759"/>
                  <a:pt x="1981" y="7761"/>
                  <a:pt x="1914" y="7867"/>
                </a:cubicBezTo>
                <a:cubicBezTo>
                  <a:pt x="1813" y="8029"/>
                  <a:pt x="1608" y="8701"/>
                  <a:pt x="1582" y="8955"/>
                </a:cubicBezTo>
                <a:cubicBezTo>
                  <a:pt x="1570" y="9078"/>
                  <a:pt x="1545" y="9190"/>
                  <a:pt x="1529" y="9205"/>
                </a:cubicBezTo>
                <a:cubicBezTo>
                  <a:pt x="1512" y="9221"/>
                  <a:pt x="1498" y="9285"/>
                  <a:pt x="1498" y="9348"/>
                </a:cubicBezTo>
                <a:cubicBezTo>
                  <a:pt x="1498" y="9411"/>
                  <a:pt x="1483" y="9487"/>
                  <a:pt x="1464" y="9515"/>
                </a:cubicBezTo>
                <a:cubicBezTo>
                  <a:pt x="1422" y="9577"/>
                  <a:pt x="1398" y="10433"/>
                  <a:pt x="1379" y="12607"/>
                </a:cubicBezTo>
                <a:cubicBezTo>
                  <a:pt x="1374" y="13208"/>
                  <a:pt x="1360" y="13777"/>
                  <a:pt x="1345" y="14233"/>
                </a:cubicBezTo>
                <a:cubicBezTo>
                  <a:pt x="1338" y="14451"/>
                  <a:pt x="1331" y="14703"/>
                  <a:pt x="1324" y="14808"/>
                </a:cubicBezTo>
                <a:cubicBezTo>
                  <a:pt x="1277" y="15486"/>
                  <a:pt x="1280" y="15355"/>
                  <a:pt x="1286" y="16458"/>
                </a:cubicBezTo>
                <a:cubicBezTo>
                  <a:pt x="1291" y="17298"/>
                  <a:pt x="1293" y="17316"/>
                  <a:pt x="1365" y="17304"/>
                </a:cubicBezTo>
                <a:cubicBezTo>
                  <a:pt x="1425" y="17293"/>
                  <a:pt x="1445" y="17336"/>
                  <a:pt x="1486" y="17547"/>
                </a:cubicBezTo>
                <a:cubicBezTo>
                  <a:pt x="1533" y="17790"/>
                  <a:pt x="1553" y="18182"/>
                  <a:pt x="1562" y="19068"/>
                </a:cubicBezTo>
                <a:cubicBezTo>
                  <a:pt x="1566" y="19393"/>
                  <a:pt x="1576" y="19458"/>
                  <a:pt x="1617" y="19434"/>
                </a:cubicBezTo>
                <a:cubicBezTo>
                  <a:pt x="1711" y="19381"/>
                  <a:pt x="1718" y="19064"/>
                  <a:pt x="1638" y="18412"/>
                </a:cubicBezTo>
                <a:cubicBezTo>
                  <a:pt x="1555" y="17729"/>
                  <a:pt x="1538" y="17428"/>
                  <a:pt x="1579" y="17329"/>
                </a:cubicBezTo>
                <a:cubicBezTo>
                  <a:pt x="1626" y="17216"/>
                  <a:pt x="1720" y="17262"/>
                  <a:pt x="1820" y="17449"/>
                </a:cubicBezTo>
                <a:cubicBezTo>
                  <a:pt x="1913" y="17622"/>
                  <a:pt x="1917" y="17649"/>
                  <a:pt x="1895" y="17960"/>
                </a:cubicBezTo>
                <a:cubicBezTo>
                  <a:pt x="1876" y="18215"/>
                  <a:pt x="1881" y="18288"/>
                  <a:pt x="1914" y="18278"/>
                </a:cubicBezTo>
                <a:cubicBezTo>
                  <a:pt x="1940" y="18269"/>
                  <a:pt x="1970" y="18339"/>
                  <a:pt x="1985" y="18443"/>
                </a:cubicBezTo>
                <a:cubicBezTo>
                  <a:pt x="2007" y="18588"/>
                  <a:pt x="2108" y="19196"/>
                  <a:pt x="2245" y="20017"/>
                </a:cubicBezTo>
                <a:cubicBezTo>
                  <a:pt x="2256" y="20081"/>
                  <a:pt x="2277" y="20146"/>
                  <a:pt x="2294" y="20161"/>
                </a:cubicBezTo>
                <a:cubicBezTo>
                  <a:pt x="2311" y="20176"/>
                  <a:pt x="2305" y="20240"/>
                  <a:pt x="2282" y="20302"/>
                </a:cubicBezTo>
                <a:cubicBezTo>
                  <a:pt x="2259" y="20363"/>
                  <a:pt x="2239" y="20436"/>
                  <a:pt x="2238" y="20464"/>
                </a:cubicBezTo>
                <a:cubicBezTo>
                  <a:pt x="2237" y="20492"/>
                  <a:pt x="2190" y="20511"/>
                  <a:pt x="2134" y="20504"/>
                </a:cubicBezTo>
                <a:cubicBezTo>
                  <a:pt x="2029" y="20492"/>
                  <a:pt x="1882" y="20549"/>
                  <a:pt x="1670" y="20687"/>
                </a:cubicBezTo>
                <a:cubicBezTo>
                  <a:pt x="1604" y="20730"/>
                  <a:pt x="1526" y="20759"/>
                  <a:pt x="1498" y="20751"/>
                </a:cubicBezTo>
                <a:cubicBezTo>
                  <a:pt x="1487" y="20748"/>
                  <a:pt x="1486" y="20752"/>
                  <a:pt x="1480" y="20752"/>
                </a:cubicBezTo>
                <a:cubicBezTo>
                  <a:pt x="1481" y="20758"/>
                  <a:pt x="1480" y="20781"/>
                  <a:pt x="1480" y="20786"/>
                </a:cubicBezTo>
                <a:cubicBezTo>
                  <a:pt x="1483" y="20791"/>
                  <a:pt x="1482" y="20791"/>
                  <a:pt x="1486" y="20797"/>
                </a:cubicBezTo>
                <a:cubicBezTo>
                  <a:pt x="1508" y="20830"/>
                  <a:pt x="1605" y="20865"/>
                  <a:pt x="1703" y="20875"/>
                </a:cubicBezTo>
                <a:cubicBezTo>
                  <a:pt x="1802" y="20885"/>
                  <a:pt x="1901" y="20916"/>
                  <a:pt x="1924" y="20944"/>
                </a:cubicBezTo>
                <a:cubicBezTo>
                  <a:pt x="1951" y="20978"/>
                  <a:pt x="2002" y="20969"/>
                  <a:pt x="2081" y="20913"/>
                </a:cubicBezTo>
                <a:cubicBezTo>
                  <a:pt x="2193" y="20832"/>
                  <a:pt x="2198" y="20833"/>
                  <a:pt x="2261" y="20949"/>
                </a:cubicBezTo>
                <a:cubicBezTo>
                  <a:pt x="2349" y="21110"/>
                  <a:pt x="2798" y="21236"/>
                  <a:pt x="2979" y="21149"/>
                </a:cubicBezTo>
                <a:cubicBezTo>
                  <a:pt x="3045" y="21117"/>
                  <a:pt x="3120" y="21067"/>
                  <a:pt x="3144" y="21039"/>
                </a:cubicBezTo>
                <a:cubicBezTo>
                  <a:pt x="3173" y="21004"/>
                  <a:pt x="3271" y="21009"/>
                  <a:pt x="3446" y="21053"/>
                </a:cubicBezTo>
                <a:cubicBezTo>
                  <a:pt x="3657" y="21107"/>
                  <a:pt x="3730" y="21106"/>
                  <a:pt x="3838" y="21053"/>
                </a:cubicBezTo>
                <a:cubicBezTo>
                  <a:pt x="3981" y="20983"/>
                  <a:pt x="4042" y="20995"/>
                  <a:pt x="4287" y="21132"/>
                </a:cubicBezTo>
                <a:cubicBezTo>
                  <a:pt x="4372" y="21179"/>
                  <a:pt x="4512" y="21235"/>
                  <a:pt x="4597" y="21258"/>
                </a:cubicBezTo>
                <a:cubicBezTo>
                  <a:pt x="4683" y="21281"/>
                  <a:pt x="4815" y="21292"/>
                  <a:pt x="4890" y="21281"/>
                </a:cubicBezTo>
                <a:cubicBezTo>
                  <a:pt x="4966" y="21271"/>
                  <a:pt x="5078" y="21263"/>
                  <a:pt x="5140" y="21261"/>
                </a:cubicBezTo>
                <a:cubicBezTo>
                  <a:pt x="5228" y="21259"/>
                  <a:pt x="5252" y="21237"/>
                  <a:pt x="5252" y="21156"/>
                </a:cubicBezTo>
                <a:cubicBezTo>
                  <a:pt x="5252" y="21100"/>
                  <a:pt x="5236" y="21053"/>
                  <a:pt x="5217" y="21053"/>
                </a:cubicBezTo>
                <a:cubicBezTo>
                  <a:pt x="5153" y="21053"/>
                  <a:pt x="4828" y="20556"/>
                  <a:pt x="4852" y="20496"/>
                </a:cubicBezTo>
                <a:cubicBezTo>
                  <a:pt x="4866" y="20464"/>
                  <a:pt x="4944" y="20439"/>
                  <a:pt x="5026" y="20439"/>
                </a:cubicBezTo>
                <a:cubicBezTo>
                  <a:pt x="5127" y="20439"/>
                  <a:pt x="5182" y="20415"/>
                  <a:pt x="5196" y="20362"/>
                </a:cubicBezTo>
                <a:cubicBezTo>
                  <a:pt x="5212" y="20300"/>
                  <a:pt x="5248" y="20320"/>
                  <a:pt x="5375" y="20464"/>
                </a:cubicBezTo>
                <a:cubicBezTo>
                  <a:pt x="5559" y="20674"/>
                  <a:pt x="5655" y="20695"/>
                  <a:pt x="5672" y="20529"/>
                </a:cubicBezTo>
                <a:cubicBezTo>
                  <a:pt x="5684" y="20412"/>
                  <a:pt x="5702" y="20404"/>
                  <a:pt x="5812" y="20468"/>
                </a:cubicBezTo>
                <a:cubicBezTo>
                  <a:pt x="5855" y="20492"/>
                  <a:pt x="5871" y="20481"/>
                  <a:pt x="5864" y="20433"/>
                </a:cubicBezTo>
                <a:cubicBezTo>
                  <a:pt x="5857" y="20385"/>
                  <a:pt x="5885" y="20365"/>
                  <a:pt x="5950" y="20372"/>
                </a:cubicBezTo>
                <a:cubicBezTo>
                  <a:pt x="6003" y="20377"/>
                  <a:pt x="6036" y="20360"/>
                  <a:pt x="6025" y="20333"/>
                </a:cubicBezTo>
                <a:cubicBezTo>
                  <a:pt x="6004" y="20283"/>
                  <a:pt x="6030" y="20264"/>
                  <a:pt x="6186" y="20214"/>
                </a:cubicBezTo>
                <a:cubicBezTo>
                  <a:pt x="6245" y="20195"/>
                  <a:pt x="6275" y="20152"/>
                  <a:pt x="6272" y="20093"/>
                </a:cubicBezTo>
                <a:cubicBezTo>
                  <a:pt x="6266" y="19988"/>
                  <a:pt x="6345" y="19994"/>
                  <a:pt x="6516" y="20111"/>
                </a:cubicBezTo>
                <a:cubicBezTo>
                  <a:pt x="6647" y="20200"/>
                  <a:pt x="6749" y="20479"/>
                  <a:pt x="6714" y="20653"/>
                </a:cubicBezTo>
                <a:cubicBezTo>
                  <a:pt x="6696" y="20741"/>
                  <a:pt x="6700" y="20757"/>
                  <a:pt x="6730" y="20716"/>
                </a:cubicBezTo>
                <a:cubicBezTo>
                  <a:pt x="6782" y="20643"/>
                  <a:pt x="7029" y="20706"/>
                  <a:pt x="7017" y="20790"/>
                </a:cubicBezTo>
                <a:cubicBezTo>
                  <a:pt x="7010" y="20836"/>
                  <a:pt x="7032" y="20832"/>
                  <a:pt x="7102" y="20779"/>
                </a:cubicBezTo>
                <a:cubicBezTo>
                  <a:pt x="7155" y="20740"/>
                  <a:pt x="7256" y="20693"/>
                  <a:pt x="7328" y="20674"/>
                </a:cubicBezTo>
                <a:cubicBezTo>
                  <a:pt x="7405" y="20653"/>
                  <a:pt x="7468" y="20602"/>
                  <a:pt x="7480" y="20551"/>
                </a:cubicBezTo>
                <a:cubicBezTo>
                  <a:pt x="7509" y="20424"/>
                  <a:pt x="7634" y="20288"/>
                  <a:pt x="7721" y="20286"/>
                </a:cubicBezTo>
                <a:cubicBezTo>
                  <a:pt x="7762" y="20286"/>
                  <a:pt x="7806" y="20260"/>
                  <a:pt x="7819" y="20229"/>
                </a:cubicBezTo>
                <a:cubicBezTo>
                  <a:pt x="7834" y="20193"/>
                  <a:pt x="7898" y="20185"/>
                  <a:pt x="7998" y="20207"/>
                </a:cubicBezTo>
                <a:lnTo>
                  <a:pt x="8153" y="20242"/>
                </a:lnTo>
                <a:lnTo>
                  <a:pt x="8080" y="20092"/>
                </a:lnTo>
                <a:cubicBezTo>
                  <a:pt x="7992" y="19907"/>
                  <a:pt x="8014" y="19868"/>
                  <a:pt x="8184" y="19908"/>
                </a:cubicBezTo>
                <a:cubicBezTo>
                  <a:pt x="8257" y="19926"/>
                  <a:pt x="8335" y="19918"/>
                  <a:pt x="8359" y="19892"/>
                </a:cubicBezTo>
                <a:cubicBezTo>
                  <a:pt x="8434" y="19809"/>
                  <a:pt x="8654" y="19812"/>
                  <a:pt x="8736" y="19898"/>
                </a:cubicBezTo>
                <a:cubicBezTo>
                  <a:pt x="8779" y="19942"/>
                  <a:pt x="8845" y="19978"/>
                  <a:pt x="8883" y="19978"/>
                </a:cubicBezTo>
                <a:cubicBezTo>
                  <a:pt x="8951" y="19978"/>
                  <a:pt x="8951" y="19978"/>
                  <a:pt x="8884" y="19878"/>
                </a:cubicBezTo>
                <a:cubicBezTo>
                  <a:pt x="8846" y="19822"/>
                  <a:pt x="8730" y="19713"/>
                  <a:pt x="8626" y="19634"/>
                </a:cubicBezTo>
                <a:cubicBezTo>
                  <a:pt x="8473" y="19519"/>
                  <a:pt x="8437" y="19468"/>
                  <a:pt x="8437" y="19364"/>
                </a:cubicBezTo>
                <a:cubicBezTo>
                  <a:pt x="8437" y="19247"/>
                  <a:pt x="8449" y="19237"/>
                  <a:pt x="8584" y="19241"/>
                </a:cubicBezTo>
                <a:cubicBezTo>
                  <a:pt x="8770" y="19247"/>
                  <a:pt x="8845" y="19338"/>
                  <a:pt x="8749" y="19443"/>
                </a:cubicBezTo>
                <a:cubicBezTo>
                  <a:pt x="8685" y="19514"/>
                  <a:pt x="8686" y="19517"/>
                  <a:pt x="8773" y="19517"/>
                </a:cubicBezTo>
                <a:cubicBezTo>
                  <a:pt x="8828" y="19517"/>
                  <a:pt x="8880" y="19479"/>
                  <a:pt x="8901" y="19420"/>
                </a:cubicBezTo>
                <a:cubicBezTo>
                  <a:pt x="8932" y="19335"/>
                  <a:pt x="8915" y="19306"/>
                  <a:pt x="8784" y="19212"/>
                </a:cubicBezTo>
                <a:cubicBezTo>
                  <a:pt x="8701" y="19152"/>
                  <a:pt x="8574" y="19097"/>
                  <a:pt x="8502" y="19088"/>
                </a:cubicBezTo>
                <a:cubicBezTo>
                  <a:pt x="8394" y="19073"/>
                  <a:pt x="8355" y="19036"/>
                  <a:pt x="8291" y="18884"/>
                </a:cubicBezTo>
                <a:cubicBezTo>
                  <a:pt x="8247" y="18782"/>
                  <a:pt x="8216" y="18697"/>
                  <a:pt x="8221" y="18695"/>
                </a:cubicBezTo>
                <a:cubicBezTo>
                  <a:pt x="8226" y="18694"/>
                  <a:pt x="8338" y="18682"/>
                  <a:pt x="8471" y="18671"/>
                </a:cubicBezTo>
                <a:cubicBezTo>
                  <a:pt x="8604" y="18660"/>
                  <a:pt x="8790" y="18616"/>
                  <a:pt x="8884" y="18574"/>
                </a:cubicBezTo>
                <a:cubicBezTo>
                  <a:pt x="9039" y="18504"/>
                  <a:pt x="9060" y="18504"/>
                  <a:pt x="9116" y="18580"/>
                </a:cubicBezTo>
                <a:cubicBezTo>
                  <a:pt x="9150" y="18625"/>
                  <a:pt x="9177" y="18686"/>
                  <a:pt x="9177" y="18714"/>
                </a:cubicBezTo>
                <a:cubicBezTo>
                  <a:pt x="9177" y="18742"/>
                  <a:pt x="9215" y="18840"/>
                  <a:pt x="9262" y="18931"/>
                </a:cubicBezTo>
                <a:cubicBezTo>
                  <a:pt x="9415" y="19230"/>
                  <a:pt x="9409" y="19314"/>
                  <a:pt x="9214" y="19577"/>
                </a:cubicBezTo>
                <a:cubicBezTo>
                  <a:pt x="9118" y="19706"/>
                  <a:pt x="9040" y="19826"/>
                  <a:pt x="9040" y="19843"/>
                </a:cubicBezTo>
                <a:cubicBezTo>
                  <a:pt x="9040" y="19895"/>
                  <a:pt x="9158" y="19808"/>
                  <a:pt x="9212" y="19716"/>
                </a:cubicBezTo>
                <a:cubicBezTo>
                  <a:pt x="9274" y="19611"/>
                  <a:pt x="9418" y="19670"/>
                  <a:pt x="9418" y="19801"/>
                </a:cubicBezTo>
                <a:cubicBezTo>
                  <a:pt x="9418" y="19990"/>
                  <a:pt x="9558" y="20325"/>
                  <a:pt x="9692" y="20456"/>
                </a:cubicBezTo>
                <a:cubicBezTo>
                  <a:pt x="9768" y="20531"/>
                  <a:pt x="9844" y="20592"/>
                  <a:pt x="9861" y="20592"/>
                </a:cubicBezTo>
                <a:cubicBezTo>
                  <a:pt x="9878" y="20592"/>
                  <a:pt x="9910" y="20625"/>
                  <a:pt x="9932" y="20663"/>
                </a:cubicBezTo>
                <a:cubicBezTo>
                  <a:pt x="9953" y="20702"/>
                  <a:pt x="10009" y="20734"/>
                  <a:pt x="10056" y="20734"/>
                </a:cubicBezTo>
                <a:cubicBezTo>
                  <a:pt x="10128" y="20734"/>
                  <a:pt x="10139" y="20715"/>
                  <a:pt x="10121" y="20625"/>
                </a:cubicBezTo>
                <a:cubicBezTo>
                  <a:pt x="10110" y="20572"/>
                  <a:pt x="10081" y="20501"/>
                  <a:pt x="10055" y="20450"/>
                </a:cubicBezTo>
                <a:cubicBezTo>
                  <a:pt x="10052" y="20444"/>
                  <a:pt x="10049" y="20434"/>
                  <a:pt x="10046" y="20428"/>
                </a:cubicBezTo>
                <a:cubicBezTo>
                  <a:pt x="10023" y="20388"/>
                  <a:pt x="10012" y="20365"/>
                  <a:pt x="10018" y="20346"/>
                </a:cubicBezTo>
                <a:cubicBezTo>
                  <a:pt x="10022" y="20327"/>
                  <a:pt x="10044" y="20312"/>
                  <a:pt x="10085" y="20289"/>
                </a:cubicBezTo>
                <a:cubicBezTo>
                  <a:pt x="10113" y="20273"/>
                  <a:pt x="10136" y="20249"/>
                  <a:pt x="10152" y="20223"/>
                </a:cubicBezTo>
                <a:cubicBezTo>
                  <a:pt x="10167" y="20197"/>
                  <a:pt x="10176" y="20167"/>
                  <a:pt x="10176" y="20136"/>
                </a:cubicBezTo>
                <a:cubicBezTo>
                  <a:pt x="10176" y="20081"/>
                  <a:pt x="10193" y="20020"/>
                  <a:pt x="10213" y="20002"/>
                </a:cubicBezTo>
                <a:cubicBezTo>
                  <a:pt x="10226" y="19990"/>
                  <a:pt x="10230" y="19976"/>
                  <a:pt x="10229" y="19959"/>
                </a:cubicBezTo>
                <a:cubicBezTo>
                  <a:pt x="10229" y="19941"/>
                  <a:pt x="10222" y="19922"/>
                  <a:pt x="10208" y="19898"/>
                </a:cubicBezTo>
                <a:cubicBezTo>
                  <a:pt x="10194" y="19871"/>
                  <a:pt x="10189" y="19850"/>
                  <a:pt x="10192" y="19832"/>
                </a:cubicBezTo>
                <a:cubicBezTo>
                  <a:pt x="10193" y="19826"/>
                  <a:pt x="10199" y="19824"/>
                  <a:pt x="10202" y="19819"/>
                </a:cubicBezTo>
                <a:cubicBezTo>
                  <a:pt x="10207" y="19811"/>
                  <a:pt x="10210" y="19801"/>
                  <a:pt x="10220" y="19797"/>
                </a:cubicBezTo>
                <a:cubicBezTo>
                  <a:pt x="10254" y="19778"/>
                  <a:pt x="10314" y="19782"/>
                  <a:pt x="10387" y="19819"/>
                </a:cubicBezTo>
                <a:cubicBezTo>
                  <a:pt x="10457" y="19855"/>
                  <a:pt x="10487" y="19867"/>
                  <a:pt x="10499" y="19865"/>
                </a:cubicBezTo>
                <a:cubicBezTo>
                  <a:pt x="10500" y="19863"/>
                  <a:pt x="10502" y="19861"/>
                  <a:pt x="10502" y="19858"/>
                </a:cubicBezTo>
                <a:cubicBezTo>
                  <a:pt x="10500" y="19846"/>
                  <a:pt x="10480" y="19823"/>
                  <a:pt x="10423" y="19771"/>
                </a:cubicBezTo>
                <a:cubicBezTo>
                  <a:pt x="10247" y="19611"/>
                  <a:pt x="10323" y="19563"/>
                  <a:pt x="10541" y="19633"/>
                </a:cubicBezTo>
                <a:cubicBezTo>
                  <a:pt x="10600" y="19636"/>
                  <a:pt x="10665" y="19663"/>
                  <a:pt x="10724" y="19703"/>
                </a:cubicBezTo>
                <a:cubicBezTo>
                  <a:pt x="10725" y="19704"/>
                  <a:pt x="10726" y="19704"/>
                  <a:pt x="10727" y="19705"/>
                </a:cubicBezTo>
                <a:cubicBezTo>
                  <a:pt x="11002" y="19833"/>
                  <a:pt x="10993" y="19825"/>
                  <a:pt x="10916" y="19908"/>
                </a:cubicBezTo>
                <a:cubicBezTo>
                  <a:pt x="10857" y="19973"/>
                  <a:pt x="10855" y="19988"/>
                  <a:pt x="10899" y="20029"/>
                </a:cubicBezTo>
                <a:cubicBezTo>
                  <a:pt x="10923" y="20051"/>
                  <a:pt x="10957" y="20069"/>
                  <a:pt x="10998" y="20083"/>
                </a:cubicBezTo>
                <a:cubicBezTo>
                  <a:pt x="11091" y="20100"/>
                  <a:pt x="11333" y="20097"/>
                  <a:pt x="11684" y="20084"/>
                </a:cubicBezTo>
                <a:cubicBezTo>
                  <a:pt x="11820" y="20067"/>
                  <a:pt x="11972" y="20047"/>
                  <a:pt x="12036" y="20053"/>
                </a:cubicBezTo>
                <a:cubicBezTo>
                  <a:pt x="12076" y="20057"/>
                  <a:pt x="12115" y="20074"/>
                  <a:pt x="12156" y="20084"/>
                </a:cubicBezTo>
                <a:cubicBezTo>
                  <a:pt x="12172" y="20086"/>
                  <a:pt x="12180" y="20089"/>
                  <a:pt x="12193" y="20092"/>
                </a:cubicBezTo>
                <a:cubicBezTo>
                  <a:pt x="12338" y="20130"/>
                  <a:pt x="12473" y="20183"/>
                  <a:pt x="12498" y="20234"/>
                </a:cubicBezTo>
                <a:cubicBezTo>
                  <a:pt x="12533" y="20249"/>
                  <a:pt x="12561" y="20251"/>
                  <a:pt x="12580" y="20223"/>
                </a:cubicBezTo>
                <a:cubicBezTo>
                  <a:pt x="12600" y="20194"/>
                  <a:pt x="12621" y="20195"/>
                  <a:pt x="12644" y="20211"/>
                </a:cubicBezTo>
                <a:cubicBezTo>
                  <a:pt x="12658" y="20216"/>
                  <a:pt x="12671" y="20219"/>
                  <a:pt x="12690" y="20234"/>
                </a:cubicBezTo>
                <a:cubicBezTo>
                  <a:pt x="12743" y="20276"/>
                  <a:pt x="12775" y="20277"/>
                  <a:pt x="12808" y="20236"/>
                </a:cubicBezTo>
                <a:cubicBezTo>
                  <a:pt x="12831" y="20208"/>
                  <a:pt x="12937" y="20175"/>
                  <a:pt x="13050" y="20155"/>
                </a:cubicBezTo>
                <a:cubicBezTo>
                  <a:pt x="13066" y="20151"/>
                  <a:pt x="13102" y="20134"/>
                  <a:pt x="13109" y="20135"/>
                </a:cubicBezTo>
                <a:cubicBezTo>
                  <a:pt x="13120" y="20138"/>
                  <a:pt x="13130" y="20132"/>
                  <a:pt x="13142" y="20133"/>
                </a:cubicBezTo>
                <a:cubicBezTo>
                  <a:pt x="13290" y="20107"/>
                  <a:pt x="13350" y="20075"/>
                  <a:pt x="13438" y="19943"/>
                </a:cubicBezTo>
                <a:cubicBezTo>
                  <a:pt x="13464" y="19906"/>
                  <a:pt x="13476" y="19897"/>
                  <a:pt x="13494" y="19875"/>
                </a:cubicBezTo>
                <a:cubicBezTo>
                  <a:pt x="13537" y="19814"/>
                  <a:pt x="13569" y="19784"/>
                  <a:pt x="13588" y="19802"/>
                </a:cubicBezTo>
                <a:cubicBezTo>
                  <a:pt x="13590" y="19803"/>
                  <a:pt x="13591" y="19808"/>
                  <a:pt x="13592" y="19810"/>
                </a:cubicBezTo>
                <a:cubicBezTo>
                  <a:pt x="13602" y="19814"/>
                  <a:pt x="13612" y="19818"/>
                  <a:pt x="13624" y="19827"/>
                </a:cubicBezTo>
                <a:cubicBezTo>
                  <a:pt x="13663" y="19858"/>
                  <a:pt x="13729" y="19872"/>
                  <a:pt x="13770" y="19857"/>
                </a:cubicBezTo>
                <a:cubicBezTo>
                  <a:pt x="13775" y="19855"/>
                  <a:pt x="13788" y="19861"/>
                  <a:pt x="13795" y="19860"/>
                </a:cubicBezTo>
                <a:cubicBezTo>
                  <a:pt x="13803" y="19858"/>
                  <a:pt x="13813" y="19861"/>
                  <a:pt x="13821" y="19863"/>
                </a:cubicBezTo>
                <a:cubicBezTo>
                  <a:pt x="13875" y="19870"/>
                  <a:pt x="13948" y="19898"/>
                  <a:pt x="14028" y="19953"/>
                </a:cubicBezTo>
                <a:cubicBezTo>
                  <a:pt x="14164" y="20047"/>
                  <a:pt x="14219" y="20065"/>
                  <a:pt x="14265" y="20026"/>
                </a:cubicBezTo>
                <a:cubicBezTo>
                  <a:pt x="14266" y="20025"/>
                  <a:pt x="14266" y="20024"/>
                  <a:pt x="14268" y="20023"/>
                </a:cubicBezTo>
                <a:cubicBezTo>
                  <a:pt x="14280" y="20012"/>
                  <a:pt x="14292" y="20004"/>
                  <a:pt x="14306" y="20001"/>
                </a:cubicBezTo>
                <a:cubicBezTo>
                  <a:pt x="14347" y="19990"/>
                  <a:pt x="14400" y="20014"/>
                  <a:pt x="14498" y="20080"/>
                </a:cubicBezTo>
                <a:cubicBezTo>
                  <a:pt x="14617" y="20161"/>
                  <a:pt x="14682" y="20180"/>
                  <a:pt x="14721" y="20145"/>
                </a:cubicBezTo>
                <a:cubicBezTo>
                  <a:pt x="14735" y="20131"/>
                  <a:pt x="14768" y="20132"/>
                  <a:pt x="14814" y="20140"/>
                </a:cubicBezTo>
                <a:cubicBezTo>
                  <a:pt x="14854" y="20133"/>
                  <a:pt x="14895" y="20144"/>
                  <a:pt x="14928" y="20173"/>
                </a:cubicBezTo>
                <a:cubicBezTo>
                  <a:pt x="15064" y="20219"/>
                  <a:pt x="15255" y="20305"/>
                  <a:pt x="15511" y="20439"/>
                </a:cubicBezTo>
                <a:cubicBezTo>
                  <a:pt x="15552" y="20460"/>
                  <a:pt x="15580" y="20468"/>
                  <a:pt x="15610" y="20478"/>
                </a:cubicBezTo>
                <a:cubicBezTo>
                  <a:pt x="15638" y="20487"/>
                  <a:pt x="15659" y="20492"/>
                  <a:pt x="15683" y="20498"/>
                </a:cubicBezTo>
                <a:cubicBezTo>
                  <a:pt x="15707" y="20499"/>
                  <a:pt x="15731" y="20499"/>
                  <a:pt x="15742" y="20485"/>
                </a:cubicBezTo>
                <a:cubicBezTo>
                  <a:pt x="15771" y="20450"/>
                  <a:pt x="15824" y="20461"/>
                  <a:pt x="15915" y="20519"/>
                </a:cubicBezTo>
                <a:cubicBezTo>
                  <a:pt x="16148" y="20669"/>
                  <a:pt x="17062" y="21019"/>
                  <a:pt x="17095" y="20971"/>
                </a:cubicBezTo>
                <a:cubicBezTo>
                  <a:pt x="17115" y="20942"/>
                  <a:pt x="16847" y="20597"/>
                  <a:pt x="16803" y="20594"/>
                </a:cubicBezTo>
                <a:cubicBezTo>
                  <a:pt x="16783" y="20593"/>
                  <a:pt x="16706" y="20527"/>
                  <a:pt x="16631" y="20447"/>
                </a:cubicBezTo>
                <a:cubicBezTo>
                  <a:pt x="16556" y="20367"/>
                  <a:pt x="16418" y="20243"/>
                  <a:pt x="16323" y="20170"/>
                </a:cubicBezTo>
                <a:cubicBezTo>
                  <a:pt x="16199" y="20076"/>
                  <a:pt x="15862" y="19839"/>
                  <a:pt x="15540" y="19609"/>
                </a:cubicBezTo>
                <a:cubicBezTo>
                  <a:pt x="15535" y="19605"/>
                  <a:pt x="15530" y="19603"/>
                  <a:pt x="15525" y="19599"/>
                </a:cubicBezTo>
                <a:cubicBezTo>
                  <a:pt x="15245" y="19398"/>
                  <a:pt x="14979" y="19201"/>
                  <a:pt x="14842" y="19108"/>
                </a:cubicBezTo>
                <a:cubicBezTo>
                  <a:pt x="14187" y="18662"/>
                  <a:pt x="13351" y="18050"/>
                  <a:pt x="13296" y="17977"/>
                </a:cubicBezTo>
                <a:cubicBezTo>
                  <a:pt x="13278" y="17953"/>
                  <a:pt x="13300" y="17881"/>
                  <a:pt x="13346" y="17809"/>
                </a:cubicBezTo>
                <a:cubicBezTo>
                  <a:pt x="13391" y="17740"/>
                  <a:pt x="13429" y="17630"/>
                  <a:pt x="13429" y="17565"/>
                </a:cubicBezTo>
                <a:lnTo>
                  <a:pt x="13431" y="17444"/>
                </a:lnTo>
                <a:lnTo>
                  <a:pt x="13874" y="17462"/>
                </a:lnTo>
                <a:cubicBezTo>
                  <a:pt x="14188" y="17474"/>
                  <a:pt x="14310" y="17463"/>
                  <a:pt x="14294" y="17423"/>
                </a:cubicBezTo>
                <a:cubicBezTo>
                  <a:pt x="14252" y="17323"/>
                  <a:pt x="14420" y="17281"/>
                  <a:pt x="14842" y="17286"/>
                </a:cubicBezTo>
                <a:cubicBezTo>
                  <a:pt x="15153" y="17290"/>
                  <a:pt x="15253" y="17307"/>
                  <a:pt x="15247" y="17355"/>
                </a:cubicBezTo>
                <a:cubicBezTo>
                  <a:pt x="15232" y="17464"/>
                  <a:pt x="15730" y="17433"/>
                  <a:pt x="16341" y="17286"/>
                </a:cubicBezTo>
                <a:cubicBezTo>
                  <a:pt x="16435" y="17263"/>
                  <a:pt x="16477" y="17279"/>
                  <a:pt x="16525" y="17360"/>
                </a:cubicBezTo>
                <a:cubicBezTo>
                  <a:pt x="16601" y="17484"/>
                  <a:pt x="16573" y="17572"/>
                  <a:pt x="16458" y="17572"/>
                </a:cubicBezTo>
                <a:cubicBezTo>
                  <a:pt x="16314" y="17572"/>
                  <a:pt x="16352" y="17774"/>
                  <a:pt x="16546" y="18047"/>
                </a:cubicBezTo>
                <a:cubicBezTo>
                  <a:pt x="16790" y="18390"/>
                  <a:pt x="16826" y="18691"/>
                  <a:pt x="16614" y="18628"/>
                </a:cubicBezTo>
                <a:cubicBezTo>
                  <a:pt x="16537" y="18605"/>
                  <a:pt x="16520" y="18616"/>
                  <a:pt x="16535" y="18674"/>
                </a:cubicBezTo>
                <a:cubicBezTo>
                  <a:pt x="16568" y="18803"/>
                  <a:pt x="16450" y="18816"/>
                  <a:pt x="16262" y="18705"/>
                </a:cubicBezTo>
                <a:cubicBezTo>
                  <a:pt x="16163" y="18646"/>
                  <a:pt x="16051" y="18599"/>
                  <a:pt x="16013" y="18599"/>
                </a:cubicBezTo>
                <a:cubicBezTo>
                  <a:pt x="15889" y="18602"/>
                  <a:pt x="15752" y="18554"/>
                  <a:pt x="15702" y="18492"/>
                </a:cubicBezTo>
                <a:cubicBezTo>
                  <a:pt x="15674" y="18458"/>
                  <a:pt x="15627" y="18446"/>
                  <a:pt x="15595" y="18464"/>
                </a:cubicBezTo>
                <a:cubicBezTo>
                  <a:pt x="15564" y="18482"/>
                  <a:pt x="15512" y="18461"/>
                  <a:pt x="15478" y="18416"/>
                </a:cubicBezTo>
                <a:cubicBezTo>
                  <a:pt x="15440" y="18365"/>
                  <a:pt x="15409" y="18353"/>
                  <a:pt x="15395" y="18385"/>
                </a:cubicBezTo>
                <a:cubicBezTo>
                  <a:pt x="15382" y="18418"/>
                  <a:pt x="15317" y="18402"/>
                  <a:pt x="15216" y="18337"/>
                </a:cubicBezTo>
                <a:cubicBezTo>
                  <a:pt x="15129" y="18282"/>
                  <a:pt x="15027" y="18250"/>
                  <a:pt x="14991" y="18267"/>
                </a:cubicBezTo>
                <a:cubicBezTo>
                  <a:pt x="14954" y="18284"/>
                  <a:pt x="14903" y="18270"/>
                  <a:pt x="14876" y="18237"/>
                </a:cubicBezTo>
                <a:cubicBezTo>
                  <a:pt x="14844" y="18198"/>
                  <a:pt x="14791" y="18190"/>
                  <a:pt x="14730" y="18215"/>
                </a:cubicBezTo>
                <a:cubicBezTo>
                  <a:pt x="14678" y="18237"/>
                  <a:pt x="14625" y="18257"/>
                  <a:pt x="14613" y="18259"/>
                </a:cubicBezTo>
                <a:cubicBezTo>
                  <a:pt x="14600" y="18261"/>
                  <a:pt x="14579" y="18278"/>
                  <a:pt x="14567" y="18296"/>
                </a:cubicBezTo>
                <a:cubicBezTo>
                  <a:pt x="14554" y="18315"/>
                  <a:pt x="14496" y="18311"/>
                  <a:pt x="14438" y="18286"/>
                </a:cubicBezTo>
                <a:cubicBezTo>
                  <a:pt x="14367" y="18256"/>
                  <a:pt x="14316" y="18258"/>
                  <a:pt x="14285" y="18296"/>
                </a:cubicBezTo>
                <a:cubicBezTo>
                  <a:pt x="14250" y="18339"/>
                  <a:pt x="14223" y="18335"/>
                  <a:pt x="14177" y="18273"/>
                </a:cubicBezTo>
                <a:cubicBezTo>
                  <a:pt x="14121" y="18197"/>
                  <a:pt x="14116" y="18196"/>
                  <a:pt x="14112" y="18279"/>
                </a:cubicBezTo>
                <a:cubicBezTo>
                  <a:pt x="14106" y="18395"/>
                  <a:pt x="14403" y="18568"/>
                  <a:pt x="14469" y="18487"/>
                </a:cubicBezTo>
                <a:cubicBezTo>
                  <a:pt x="14492" y="18458"/>
                  <a:pt x="14526" y="18448"/>
                  <a:pt x="14545" y="18465"/>
                </a:cubicBezTo>
                <a:cubicBezTo>
                  <a:pt x="14563" y="18482"/>
                  <a:pt x="14588" y="18474"/>
                  <a:pt x="14599" y="18447"/>
                </a:cubicBezTo>
                <a:cubicBezTo>
                  <a:pt x="14640" y="18349"/>
                  <a:pt x="14949" y="18432"/>
                  <a:pt x="15263" y="18626"/>
                </a:cubicBezTo>
                <a:cubicBezTo>
                  <a:pt x="15332" y="18669"/>
                  <a:pt x="15382" y="18676"/>
                  <a:pt x="15395" y="18645"/>
                </a:cubicBezTo>
                <a:cubicBezTo>
                  <a:pt x="15427" y="18567"/>
                  <a:pt x="15461" y="18586"/>
                  <a:pt x="15601" y="18752"/>
                </a:cubicBezTo>
                <a:cubicBezTo>
                  <a:pt x="15682" y="18847"/>
                  <a:pt x="15745" y="18888"/>
                  <a:pt x="15765" y="18858"/>
                </a:cubicBezTo>
                <a:cubicBezTo>
                  <a:pt x="15804" y="18800"/>
                  <a:pt x="16039" y="18994"/>
                  <a:pt x="16011" y="19062"/>
                </a:cubicBezTo>
                <a:cubicBezTo>
                  <a:pt x="16001" y="19087"/>
                  <a:pt x="15882" y="19108"/>
                  <a:pt x="15747" y="19108"/>
                </a:cubicBezTo>
                <a:cubicBezTo>
                  <a:pt x="15341" y="19108"/>
                  <a:pt x="15499" y="19150"/>
                  <a:pt x="16013" y="19178"/>
                </a:cubicBezTo>
                <a:cubicBezTo>
                  <a:pt x="16111" y="19183"/>
                  <a:pt x="16147" y="19193"/>
                  <a:pt x="16236" y="19201"/>
                </a:cubicBezTo>
                <a:cubicBezTo>
                  <a:pt x="16236" y="19201"/>
                  <a:pt x="16237" y="19201"/>
                  <a:pt x="16237" y="19201"/>
                </a:cubicBezTo>
                <a:cubicBezTo>
                  <a:pt x="16272" y="19197"/>
                  <a:pt x="16320" y="19202"/>
                  <a:pt x="16382" y="19215"/>
                </a:cubicBezTo>
                <a:cubicBezTo>
                  <a:pt x="16394" y="19218"/>
                  <a:pt x="16397" y="19218"/>
                  <a:pt x="16408" y="19220"/>
                </a:cubicBezTo>
                <a:cubicBezTo>
                  <a:pt x="16471" y="19228"/>
                  <a:pt x="16593" y="19234"/>
                  <a:pt x="16616" y="19241"/>
                </a:cubicBezTo>
                <a:cubicBezTo>
                  <a:pt x="16645" y="19250"/>
                  <a:pt x="16667" y="19251"/>
                  <a:pt x="16685" y="19251"/>
                </a:cubicBezTo>
                <a:cubicBezTo>
                  <a:pt x="16687" y="19251"/>
                  <a:pt x="16693" y="19251"/>
                  <a:pt x="16696" y="19250"/>
                </a:cubicBezTo>
                <a:cubicBezTo>
                  <a:pt x="16702" y="19249"/>
                  <a:pt x="16703" y="19246"/>
                  <a:pt x="16704" y="19242"/>
                </a:cubicBezTo>
                <a:cubicBezTo>
                  <a:pt x="16707" y="19238"/>
                  <a:pt x="16712" y="19235"/>
                  <a:pt x="16707" y="19228"/>
                </a:cubicBezTo>
                <a:cubicBezTo>
                  <a:pt x="16695" y="19209"/>
                  <a:pt x="16709" y="19153"/>
                  <a:pt x="16738" y="19105"/>
                </a:cubicBezTo>
                <a:cubicBezTo>
                  <a:pt x="16760" y="19070"/>
                  <a:pt x="16774" y="18966"/>
                  <a:pt x="16784" y="18841"/>
                </a:cubicBezTo>
                <a:cubicBezTo>
                  <a:pt x="16787" y="18732"/>
                  <a:pt x="16786" y="18594"/>
                  <a:pt x="16778" y="18340"/>
                </a:cubicBezTo>
                <a:lnTo>
                  <a:pt x="16759" y="17673"/>
                </a:lnTo>
                <a:lnTo>
                  <a:pt x="16911" y="17570"/>
                </a:lnTo>
                <a:cubicBezTo>
                  <a:pt x="17064" y="17466"/>
                  <a:pt x="17273" y="17471"/>
                  <a:pt x="17418" y="17582"/>
                </a:cubicBezTo>
                <a:cubicBezTo>
                  <a:pt x="17500" y="17645"/>
                  <a:pt x="17459" y="17726"/>
                  <a:pt x="17345" y="17729"/>
                </a:cubicBezTo>
                <a:cubicBezTo>
                  <a:pt x="17294" y="17730"/>
                  <a:pt x="17202" y="17733"/>
                  <a:pt x="17140" y="17736"/>
                </a:cubicBezTo>
                <a:lnTo>
                  <a:pt x="17036" y="17740"/>
                </a:lnTo>
                <a:cubicBezTo>
                  <a:pt x="17031" y="17811"/>
                  <a:pt x="17031" y="17941"/>
                  <a:pt x="17030" y="18081"/>
                </a:cubicBezTo>
                <a:cubicBezTo>
                  <a:pt x="17031" y="18252"/>
                  <a:pt x="17046" y="18402"/>
                  <a:pt x="17066" y="18420"/>
                </a:cubicBezTo>
                <a:cubicBezTo>
                  <a:pt x="17069" y="18423"/>
                  <a:pt x="17071" y="18420"/>
                  <a:pt x="17073" y="18420"/>
                </a:cubicBezTo>
                <a:cubicBezTo>
                  <a:pt x="17084" y="18402"/>
                  <a:pt x="17091" y="18351"/>
                  <a:pt x="17092" y="18273"/>
                </a:cubicBezTo>
                <a:cubicBezTo>
                  <a:pt x="17093" y="18235"/>
                  <a:pt x="17095" y="18211"/>
                  <a:pt x="17092" y="18155"/>
                </a:cubicBezTo>
                <a:cubicBezTo>
                  <a:pt x="17082" y="17884"/>
                  <a:pt x="17087" y="17855"/>
                  <a:pt x="17145" y="17870"/>
                </a:cubicBezTo>
                <a:cubicBezTo>
                  <a:pt x="17181" y="17879"/>
                  <a:pt x="17283" y="17860"/>
                  <a:pt x="17374" y="17828"/>
                </a:cubicBezTo>
                <a:cubicBezTo>
                  <a:pt x="17402" y="17818"/>
                  <a:pt x="17417" y="17820"/>
                  <a:pt x="17439" y="17814"/>
                </a:cubicBezTo>
                <a:cubicBezTo>
                  <a:pt x="17442" y="17812"/>
                  <a:pt x="17445" y="17811"/>
                  <a:pt x="17448" y="17809"/>
                </a:cubicBezTo>
                <a:cubicBezTo>
                  <a:pt x="17452" y="17806"/>
                  <a:pt x="17460" y="17809"/>
                  <a:pt x="17465" y="17807"/>
                </a:cubicBezTo>
                <a:cubicBezTo>
                  <a:pt x="17527" y="17795"/>
                  <a:pt x="17575" y="17797"/>
                  <a:pt x="17615" y="17829"/>
                </a:cubicBezTo>
                <a:cubicBezTo>
                  <a:pt x="17673" y="17875"/>
                  <a:pt x="17686" y="17874"/>
                  <a:pt x="17667" y="17829"/>
                </a:cubicBezTo>
                <a:cubicBezTo>
                  <a:pt x="17652" y="17793"/>
                  <a:pt x="17669" y="17758"/>
                  <a:pt x="17713" y="17741"/>
                </a:cubicBezTo>
                <a:cubicBezTo>
                  <a:pt x="17753" y="17726"/>
                  <a:pt x="17778" y="17696"/>
                  <a:pt x="17769" y="17675"/>
                </a:cubicBezTo>
                <a:cubicBezTo>
                  <a:pt x="17732" y="17586"/>
                  <a:pt x="17902" y="17547"/>
                  <a:pt x="18259" y="17518"/>
                </a:cubicBezTo>
                <a:cubicBezTo>
                  <a:pt x="18264" y="17517"/>
                  <a:pt x="18266" y="17517"/>
                  <a:pt x="18271" y="17517"/>
                </a:cubicBezTo>
                <a:cubicBezTo>
                  <a:pt x="18275" y="17516"/>
                  <a:pt x="18279" y="17517"/>
                  <a:pt x="18284" y="17517"/>
                </a:cubicBezTo>
                <a:cubicBezTo>
                  <a:pt x="18369" y="17510"/>
                  <a:pt x="18397" y="17498"/>
                  <a:pt x="18511" y="17493"/>
                </a:cubicBezTo>
                <a:cubicBezTo>
                  <a:pt x="18880" y="17476"/>
                  <a:pt x="19216" y="17436"/>
                  <a:pt x="19259" y="17405"/>
                </a:cubicBezTo>
                <a:cubicBezTo>
                  <a:pt x="19289" y="17383"/>
                  <a:pt x="19309" y="17358"/>
                  <a:pt x="19322" y="17325"/>
                </a:cubicBezTo>
                <a:cubicBezTo>
                  <a:pt x="19324" y="17313"/>
                  <a:pt x="19326" y="17301"/>
                  <a:pt x="19327" y="17290"/>
                </a:cubicBezTo>
                <a:cubicBezTo>
                  <a:pt x="19337" y="17235"/>
                  <a:pt x="19323" y="17161"/>
                  <a:pt x="19292" y="17068"/>
                </a:cubicBezTo>
                <a:cubicBezTo>
                  <a:pt x="19283" y="17053"/>
                  <a:pt x="19277" y="17033"/>
                  <a:pt x="19273" y="17007"/>
                </a:cubicBezTo>
                <a:cubicBezTo>
                  <a:pt x="19240" y="16924"/>
                  <a:pt x="19195" y="16828"/>
                  <a:pt x="19133" y="16710"/>
                </a:cubicBezTo>
                <a:cubicBezTo>
                  <a:pt x="19109" y="16665"/>
                  <a:pt x="19097" y="16653"/>
                  <a:pt x="19079" y="16625"/>
                </a:cubicBezTo>
                <a:cubicBezTo>
                  <a:pt x="19031" y="16572"/>
                  <a:pt x="18984" y="16535"/>
                  <a:pt x="18938" y="16513"/>
                </a:cubicBezTo>
                <a:cubicBezTo>
                  <a:pt x="18932" y="16515"/>
                  <a:pt x="18928" y="16515"/>
                  <a:pt x="18921" y="16517"/>
                </a:cubicBezTo>
                <a:cubicBezTo>
                  <a:pt x="18837" y="16542"/>
                  <a:pt x="18794" y="16526"/>
                  <a:pt x="18771" y="16406"/>
                </a:cubicBezTo>
                <a:cubicBezTo>
                  <a:pt x="18762" y="16376"/>
                  <a:pt x="18754" y="16340"/>
                  <a:pt x="18748" y="16279"/>
                </a:cubicBezTo>
                <a:cubicBezTo>
                  <a:pt x="18741" y="16213"/>
                  <a:pt x="18744" y="16156"/>
                  <a:pt x="18752" y="16107"/>
                </a:cubicBezTo>
                <a:cubicBezTo>
                  <a:pt x="18750" y="16003"/>
                  <a:pt x="18749" y="15889"/>
                  <a:pt x="18751" y="15729"/>
                </a:cubicBezTo>
                <a:cubicBezTo>
                  <a:pt x="18757" y="15154"/>
                  <a:pt x="18744" y="14939"/>
                  <a:pt x="18698" y="14807"/>
                </a:cubicBezTo>
                <a:cubicBezTo>
                  <a:pt x="18664" y="14709"/>
                  <a:pt x="18641" y="14678"/>
                  <a:pt x="18608" y="14690"/>
                </a:cubicBezTo>
                <a:cubicBezTo>
                  <a:pt x="18597" y="14708"/>
                  <a:pt x="18586" y="14716"/>
                  <a:pt x="18576" y="14720"/>
                </a:cubicBezTo>
                <a:cubicBezTo>
                  <a:pt x="18569" y="14724"/>
                  <a:pt x="18562" y="14723"/>
                  <a:pt x="18556" y="14721"/>
                </a:cubicBezTo>
                <a:cubicBezTo>
                  <a:pt x="18555" y="14721"/>
                  <a:pt x="18555" y="14721"/>
                  <a:pt x="18554" y="14721"/>
                </a:cubicBezTo>
                <a:cubicBezTo>
                  <a:pt x="18518" y="14746"/>
                  <a:pt x="18474" y="14776"/>
                  <a:pt x="18434" y="14800"/>
                </a:cubicBezTo>
                <a:cubicBezTo>
                  <a:pt x="18361" y="14842"/>
                  <a:pt x="18322" y="14908"/>
                  <a:pt x="18317" y="14995"/>
                </a:cubicBezTo>
                <a:cubicBezTo>
                  <a:pt x="18312" y="15082"/>
                  <a:pt x="18340" y="15191"/>
                  <a:pt x="18401" y="15317"/>
                </a:cubicBezTo>
                <a:cubicBezTo>
                  <a:pt x="18434" y="15385"/>
                  <a:pt x="18450" y="15431"/>
                  <a:pt x="18464" y="15479"/>
                </a:cubicBezTo>
                <a:cubicBezTo>
                  <a:pt x="18465" y="15480"/>
                  <a:pt x="18466" y="15482"/>
                  <a:pt x="18467" y="15484"/>
                </a:cubicBezTo>
                <a:cubicBezTo>
                  <a:pt x="18467" y="15485"/>
                  <a:pt x="18466" y="15485"/>
                  <a:pt x="18467" y="15486"/>
                </a:cubicBezTo>
                <a:cubicBezTo>
                  <a:pt x="18487" y="15558"/>
                  <a:pt x="18496" y="15627"/>
                  <a:pt x="18486" y="15720"/>
                </a:cubicBezTo>
                <a:cubicBezTo>
                  <a:pt x="18483" y="15757"/>
                  <a:pt x="18475" y="15786"/>
                  <a:pt x="18470" y="15817"/>
                </a:cubicBezTo>
                <a:cubicBezTo>
                  <a:pt x="18468" y="15829"/>
                  <a:pt x="18466" y="15841"/>
                  <a:pt x="18464" y="15852"/>
                </a:cubicBezTo>
                <a:cubicBezTo>
                  <a:pt x="18464" y="15852"/>
                  <a:pt x="18464" y="15854"/>
                  <a:pt x="18464" y="15854"/>
                </a:cubicBezTo>
                <a:cubicBezTo>
                  <a:pt x="18464" y="15855"/>
                  <a:pt x="18464" y="15855"/>
                  <a:pt x="18464" y="15855"/>
                </a:cubicBezTo>
                <a:cubicBezTo>
                  <a:pt x="18443" y="15974"/>
                  <a:pt x="18400" y="16031"/>
                  <a:pt x="18344" y="16026"/>
                </a:cubicBezTo>
                <a:cubicBezTo>
                  <a:pt x="18271" y="16031"/>
                  <a:pt x="18178" y="15934"/>
                  <a:pt x="18073" y="15731"/>
                </a:cubicBezTo>
                <a:cubicBezTo>
                  <a:pt x="18000" y="15592"/>
                  <a:pt x="17928" y="15476"/>
                  <a:pt x="17911" y="15475"/>
                </a:cubicBezTo>
                <a:cubicBezTo>
                  <a:pt x="17893" y="15474"/>
                  <a:pt x="17906" y="15517"/>
                  <a:pt x="17939" y="15571"/>
                </a:cubicBezTo>
                <a:cubicBezTo>
                  <a:pt x="17996" y="15665"/>
                  <a:pt x="17996" y="15672"/>
                  <a:pt x="17930" y="15724"/>
                </a:cubicBezTo>
                <a:cubicBezTo>
                  <a:pt x="17911" y="15739"/>
                  <a:pt x="17886" y="15741"/>
                  <a:pt x="17862" y="15751"/>
                </a:cubicBezTo>
                <a:cubicBezTo>
                  <a:pt x="17859" y="15753"/>
                  <a:pt x="17856" y="15755"/>
                  <a:pt x="17853" y="15756"/>
                </a:cubicBezTo>
                <a:cubicBezTo>
                  <a:pt x="17831" y="15764"/>
                  <a:pt x="17808" y="15781"/>
                  <a:pt x="17792" y="15781"/>
                </a:cubicBezTo>
                <a:cubicBezTo>
                  <a:pt x="17755" y="15781"/>
                  <a:pt x="17620" y="15828"/>
                  <a:pt x="17491" y="15887"/>
                </a:cubicBezTo>
                <a:lnTo>
                  <a:pt x="17278" y="15985"/>
                </a:lnTo>
                <a:cubicBezTo>
                  <a:pt x="17278" y="16000"/>
                  <a:pt x="17290" y="16024"/>
                  <a:pt x="17302" y="16046"/>
                </a:cubicBezTo>
                <a:lnTo>
                  <a:pt x="17341" y="16090"/>
                </a:lnTo>
                <a:cubicBezTo>
                  <a:pt x="17417" y="16174"/>
                  <a:pt x="17418" y="16187"/>
                  <a:pt x="17363" y="16218"/>
                </a:cubicBezTo>
                <a:cubicBezTo>
                  <a:pt x="17330" y="16237"/>
                  <a:pt x="17264" y="16242"/>
                  <a:pt x="17217" y="16229"/>
                </a:cubicBezTo>
                <a:cubicBezTo>
                  <a:pt x="17211" y="16228"/>
                  <a:pt x="17207" y="16231"/>
                  <a:pt x="17202" y="16230"/>
                </a:cubicBezTo>
                <a:cubicBezTo>
                  <a:pt x="17165" y="16224"/>
                  <a:pt x="17143" y="16236"/>
                  <a:pt x="17127" y="16261"/>
                </a:cubicBezTo>
                <a:cubicBezTo>
                  <a:pt x="17108" y="16482"/>
                  <a:pt x="17118" y="16511"/>
                  <a:pt x="17258" y="16633"/>
                </a:cubicBezTo>
                <a:cubicBezTo>
                  <a:pt x="17340" y="16704"/>
                  <a:pt x="17407" y="16773"/>
                  <a:pt x="17407" y="16785"/>
                </a:cubicBezTo>
                <a:cubicBezTo>
                  <a:pt x="17407" y="16797"/>
                  <a:pt x="17366" y="16830"/>
                  <a:pt x="17316" y="16859"/>
                </a:cubicBezTo>
                <a:cubicBezTo>
                  <a:pt x="17304" y="16866"/>
                  <a:pt x="17290" y="16868"/>
                  <a:pt x="17277" y="16872"/>
                </a:cubicBezTo>
                <a:cubicBezTo>
                  <a:pt x="17275" y="16873"/>
                  <a:pt x="17275" y="16876"/>
                  <a:pt x="17274" y="16877"/>
                </a:cubicBezTo>
                <a:cubicBezTo>
                  <a:pt x="17261" y="16889"/>
                  <a:pt x="17246" y="16886"/>
                  <a:pt x="17234" y="16875"/>
                </a:cubicBezTo>
                <a:cubicBezTo>
                  <a:pt x="17166" y="16873"/>
                  <a:pt x="17068" y="16837"/>
                  <a:pt x="16877" y="16749"/>
                </a:cubicBezTo>
                <a:cubicBezTo>
                  <a:pt x="16519" y="16581"/>
                  <a:pt x="16431" y="16517"/>
                  <a:pt x="16462" y="16443"/>
                </a:cubicBezTo>
                <a:cubicBezTo>
                  <a:pt x="16469" y="16424"/>
                  <a:pt x="16442" y="16399"/>
                  <a:pt x="16399" y="16375"/>
                </a:cubicBezTo>
                <a:cubicBezTo>
                  <a:pt x="16346" y="16354"/>
                  <a:pt x="16285" y="16334"/>
                  <a:pt x="16223" y="16313"/>
                </a:cubicBezTo>
                <a:cubicBezTo>
                  <a:pt x="16166" y="16296"/>
                  <a:pt x="16118" y="16277"/>
                  <a:pt x="16047" y="16264"/>
                </a:cubicBezTo>
                <a:cubicBezTo>
                  <a:pt x="16013" y="16258"/>
                  <a:pt x="15898" y="16225"/>
                  <a:pt x="15827" y="16208"/>
                </a:cubicBezTo>
                <a:cubicBezTo>
                  <a:pt x="15794" y="16202"/>
                  <a:pt x="15745" y="16187"/>
                  <a:pt x="15721" y="16186"/>
                </a:cubicBezTo>
                <a:cubicBezTo>
                  <a:pt x="15701" y="16184"/>
                  <a:pt x="15674" y="16172"/>
                  <a:pt x="15649" y="16162"/>
                </a:cubicBezTo>
                <a:cubicBezTo>
                  <a:pt x="15564" y="16140"/>
                  <a:pt x="15518" y="16132"/>
                  <a:pt x="15432" y="16108"/>
                </a:cubicBezTo>
                <a:cubicBezTo>
                  <a:pt x="14935" y="15971"/>
                  <a:pt x="14917" y="15967"/>
                  <a:pt x="14943" y="16029"/>
                </a:cubicBezTo>
                <a:cubicBezTo>
                  <a:pt x="14943" y="16030"/>
                  <a:pt x="14942" y="16035"/>
                  <a:pt x="14943" y="16037"/>
                </a:cubicBezTo>
                <a:cubicBezTo>
                  <a:pt x="14956" y="16066"/>
                  <a:pt x="14955" y="16101"/>
                  <a:pt x="14940" y="16134"/>
                </a:cubicBezTo>
                <a:cubicBezTo>
                  <a:pt x="14936" y="16169"/>
                  <a:pt x="14931" y="16207"/>
                  <a:pt x="14922" y="16246"/>
                </a:cubicBezTo>
                <a:cubicBezTo>
                  <a:pt x="14909" y="16304"/>
                  <a:pt x="14901" y="16346"/>
                  <a:pt x="14891" y="16396"/>
                </a:cubicBezTo>
                <a:cubicBezTo>
                  <a:pt x="14886" y="16454"/>
                  <a:pt x="14877" y="16506"/>
                  <a:pt x="14864" y="16518"/>
                </a:cubicBezTo>
                <a:cubicBezTo>
                  <a:pt x="14863" y="16519"/>
                  <a:pt x="14862" y="16518"/>
                  <a:pt x="14861" y="16518"/>
                </a:cubicBezTo>
                <a:cubicBezTo>
                  <a:pt x="14854" y="16530"/>
                  <a:pt x="14843" y="16524"/>
                  <a:pt x="14830" y="16511"/>
                </a:cubicBezTo>
                <a:cubicBezTo>
                  <a:pt x="14829" y="16510"/>
                  <a:pt x="14828" y="16509"/>
                  <a:pt x="14827" y="16509"/>
                </a:cubicBezTo>
                <a:cubicBezTo>
                  <a:pt x="14809" y="16494"/>
                  <a:pt x="14793" y="16465"/>
                  <a:pt x="14774" y="16433"/>
                </a:cubicBezTo>
                <a:cubicBezTo>
                  <a:pt x="14771" y="16428"/>
                  <a:pt x="14771" y="16430"/>
                  <a:pt x="14768" y="16426"/>
                </a:cubicBezTo>
                <a:cubicBezTo>
                  <a:pt x="14720" y="16344"/>
                  <a:pt x="14625" y="16248"/>
                  <a:pt x="14556" y="16213"/>
                </a:cubicBezTo>
                <a:lnTo>
                  <a:pt x="14429" y="16148"/>
                </a:lnTo>
                <a:lnTo>
                  <a:pt x="14406" y="15721"/>
                </a:lnTo>
                <a:cubicBezTo>
                  <a:pt x="14397" y="15548"/>
                  <a:pt x="14395" y="15436"/>
                  <a:pt x="14400" y="15357"/>
                </a:cubicBezTo>
                <a:cubicBezTo>
                  <a:pt x="14400" y="15352"/>
                  <a:pt x="14400" y="15348"/>
                  <a:pt x="14401" y="15344"/>
                </a:cubicBezTo>
                <a:cubicBezTo>
                  <a:pt x="14406" y="15283"/>
                  <a:pt x="14415" y="15241"/>
                  <a:pt x="14431" y="15214"/>
                </a:cubicBezTo>
                <a:cubicBezTo>
                  <a:pt x="14448" y="15185"/>
                  <a:pt x="14457" y="15155"/>
                  <a:pt x="14459" y="15117"/>
                </a:cubicBezTo>
                <a:cubicBezTo>
                  <a:pt x="14456" y="15051"/>
                  <a:pt x="14449" y="14982"/>
                  <a:pt x="14439" y="14918"/>
                </a:cubicBezTo>
                <a:cubicBezTo>
                  <a:pt x="14427" y="14858"/>
                  <a:pt x="14414" y="14808"/>
                  <a:pt x="14401" y="14764"/>
                </a:cubicBezTo>
                <a:cubicBezTo>
                  <a:pt x="14398" y="14756"/>
                  <a:pt x="14397" y="14747"/>
                  <a:pt x="14394" y="14739"/>
                </a:cubicBezTo>
                <a:cubicBezTo>
                  <a:pt x="14387" y="14720"/>
                  <a:pt x="14379" y="14710"/>
                  <a:pt x="14372" y="14694"/>
                </a:cubicBezTo>
                <a:cubicBezTo>
                  <a:pt x="14360" y="14670"/>
                  <a:pt x="14349" y="14647"/>
                  <a:pt x="14336" y="14627"/>
                </a:cubicBezTo>
                <a:cubicBezTo>
                  <a:pt x="14294" y="14574"/>
                  <a:pt x="14242" y="14553"/>
                  <a:pt x="14172" y="14562"/>
                </a:cubicBezTo>
                <a:cubicBezTo>
                  <a:pt x="14056" y="14577"/>
                  <a:pt x="14050" y="14569"/>
                  <a:pt x="14052" y="14424"/>
                </a:cubicBezTo>
                <a:cubicBezTo>
                  <a:pt x="14052" y="14391"/>
                  <a:pt x="14056" y="14348"/>
                  <a:pt x="14057" y="14306"/>
                </a:cubicBezTo>
                <a:cubicBezTo>
                  <a:pt x="14058" y="14288"/>
                  <a:pt x="14056" y="14281"/>
                  <a:pt x="14057" y="14259"/>
                </a:cubicBezTo>
                <a:cubicBezTo>
                  <a:pt x="14058" y="14253"/>
                  <a:pt x="14060" y="14251"/>
                  <a:pt x="14061" y="14245"/>
                </a:cubicBezTo>
                <a:cubicBezTo>
                  <a:pt x="14063" y="14199"/>
                  <a:pt x="14064" y="14152"/>
                  <a:pt x="14066" y="14117"/>
                </a:cubicBezTo>
                <a:cubicBezTo>
                  <a:pt x="14072" y="14033"/>
                  <a:pt x="14075" y="13794"/>
                  <a:pt x="14072" y="13587"/>
                </a:cubicBezTo>
                <a:cubicBezTo>
                  <a:pt x="14069" y="13322"/>
                  <a:pt x="14066" y="13246"/>
                  <a:pt x="14036" y="13233"/>
                </a:cubicBezTo>
                <a:cubicBezTo>
                  <a:pt x="14031" y="13232"/>
                  <a:pt x="14024" y="13234"/>
                  <a:pt x="14019" y="13233"/>
                </a:cubicBezTo>
                <a:cubicBezTo>
                  <a:pt x="14010" y="13234"/>
                  <a:pt x="14002" y="13233"/>
                  <a:pt x="13990" y="13238"/>
                </a:cubicBezTo>
                <a:cubicBezTo>
                  <a:pt x="13960" y="13249"/>
                  <a:pt x="13931" y="13241"/>
                  <a:pt x="13902" y="13220"/>
                </a:cubicBezTo>
                <a:cubicBezTo>
                  <a:pt x="13902" y="13220"/>
                  <a:pt x="13902" y="13221"/>
                  <a:pt x="13902" y="13220"/>
                </a:cubicBezTo>
                <a:cubicBezTo>
                  <a:pt x="13880" y="13205"/>
                  <a:pt x="13859" y="13184"/>
                  <a:pt x="13836" y="13149"/>
                </a:cubicBezTo>
                <a:cubicBezTo>
                  <a:pt x="13750" y="13016"/>
                  <a:pt x="13763" y="12965"/>
                  <a:pt x="13887" y="12965"/>
                </a:cubicBezTo>
                <a:cubicBezTo>
                  <a:pt x="13958" y="12965"/>
                  <a:pt x="13966" y="12952"/>
                  <a:pt x="13930" y="12888"/>
                </a:cubicBezTo>
                <a:cubicBezTo>
                  <a:pt x="13861" y="12765"/>
                  <a:pt x="13985" y="12727"/>
                  <a:pt x="14075" y="12843"/>
                </a:cubicBezTo>
                <a:cubicBezTo>
                  <a:pt x="14129" y="12914"/>
                  <a:pt x="14123" y="12888"/>
                  <a:pt x="14052" y="12747"/>
                </a:cubicBezTo>
                <a:cubicBezTo>
                  <a:pt x="13999" y="12642"/>
                  <a:pt x="13967" y="12555"/>
                  <a:pt x="13981" y="12555"/>
                </a:cubicBezTo>
                <a:cubicBezTo>
                  <a:pt x="13988" y="12555"/>
                  <a:pt x="13990" y="12547"/>
                  <a:pt x="13987" y="12534"/>
                </a:cubicBezTo>
                <a:cubicBezTo>
                  <a:pt x="13985" y="12521"/>
                  <a:pt x="13977" y="12503"/>
                  <a:pt x="13966" y="12483"/>
                </a:cubicBezTo>
                <a:cubicBezTo>
                  <a:pt x="13934" y="12425"/>
                  <a:pt x="13955" y="12362"/>
                  <a:pt x="14074" y="12162"/>
                </a:cubicBezTo>
                <a:cubicBezTo>
                  <a:pt x="14112" y="12097"/>
                  <a:pt x="14171" y="11989"/>
                  <a:pt x="14225" y="11892"/>
                </a:cubicBezTo>
                <a:cubicBezTo>
                  <a:pt x="14271" y="11810"/>
                  <a:pt x="14311" y="11742"/>
                  <a:pt x="14353" y="11665"/>
                </a:cubicBezTo>
                <a:cubicBezTo>
                  <a:pt x="14361" y="11638"/>
                  <a:pt x="14372" y="11613"/>
                  <a:pt x="14388" y="11599"/>
                </a:cubicBezTo>
                <a:cubicBezTo>
                  <a:pt x="14389" y="11598"/>
                  <a:pt x="14394" y="11591"/>
                  <a:pt x="14394" y="11590"/>
                </a:cubicBezTo>
                <a:cubicBezTo>
                  <a:pt x="14398" y="11582"/>
                  <a:pt x="14405" y="11572"/>
                  <a:pt x="14409" y="11564"/>
                </a:cubicBezTo>
                <a:cubicBezTo>
                  <a:pt x="14504" y="11385"/>
                  <a:pt x="14646" y="11121"/>
                  <a:pt x="14735" y="10960"/>
                </a:cubicBezTo>
                <a:cubicBezTo>
                  <a:pt x="14855" y="10741"/>
                  <a:pt x="14893" y="10639"/>
                  <a:pt x="14866" y="10599"/>
                </a:cubicBezTo>
                <a:cubicBezTo>
                  <a:pt x="14862" y="10592"/>
                  <a:pt x="14860" y="10583"/>
                  <a:pt x="14858" y="10575"/>
                </a:cubicBezTo>
                <a:cubicBezTo>
                  <a:pt x="14841" y="10555"/>
                  <a:pt x="14855" y="10511"/>
                  <a:pt x="14884" y="10447"/>
                </a:cubicBezTo>
                <a:cubicBezTo>
                  <a:pt x="14895" y="10419"/>
                  <a:pt x="14899" y="10397"/>
                  <a:pt x="14917" y="10359"/>
                </a:cubicBezTo>
                <a:lnTo>
                  <a:pt x="14940" y="10313"/>
                </a:lnTo>
                <a:cubicBezTo>
                  <a:pt x="14952" y="10286"/>
                  <a:pt x="14967" y="10253"/>
                  <a:pt x="14971" y="10234"/>
                </a:cubicBezTo>
                <a:lnTo>
                  <a:pt x="14888" y="10373"/>
                </a:lnTo>
                <a:cubicBezTo>
                  <a:pt x="14769" y="10574"/>
                  <a:pt x="14635" y="10618"/>
                  <a:pt x="14635" y="10457"/>
                </a:cubicBezTo>
                <a:cubicBezTo>
                  <a:pt x="14635" y="10415"/>
                  <a:pt x="14655" y="10385"/>
                  <a:pt x="14679" y="10392"/>
                </a:cubicBezTo>
                <a:cubicBezTo>
                  <a:pt x="14731" y="10408"/>
                  <a:pt x="14736" y="10323"/>
                  <a:pt x="14685" y="10276"/>
                </a:cubicBezTo>
                <a:cubicBezTo>
                  <a:pt x="14661" y="10254"/>
                  <a:pt x="14674" y="10205"/>
                  <a:pt x="14720" y="10142"/>
                </a:cubicBezTo>
                <a:cubicBezTo>
                  <a:pt x="14813" y="10012"/>
                  <a:pt x="14809" y="9974"/>
                  <a:pt x="14699" y="9899"/>
                </a:cubicBezTo>
                <a:cubicBezTo>
                  <a:pt x="14689" y="9893"/>
                  <a:pt x="14688" y="9888"/>
                  <a:pt x="14680" y="9882"/>
                </a:cubicBezTo>
                <a:cubicBezTo>
                  <a:pt x="14679" y="9881"/>
                  <a:pt x="14678" y="9881"/>
                  <a:pt x="14676" y="9881"/>
                </a:cubicBezTo>
                <a:cubicBezTo>
                  <a:pt x="14669" y="9875"/>
                  <a:pt x="14670" y="9871"/>
                  <a:pt x="14665" y="9867"/>
                </a:cubicBezTo>
                <a:cubicBezTo>
                  <a:pt x="14654" y="9855"/>
                  <a:pt x="14641" y="9843"/>
                  <a:pt x="14638" y="9833"/>
                </a:cubicBezTo>
                <a:cubicBezTo>
                  <a:pt x="14636" y="9826"/>
                  <a:pt x="14640" y="9814"/>
                  <a:pt x="14642" y="9806"/>
                </a:cubicBezTo>
                <a:cubicBezTo>
                  <a:pt x="14644" y="9797"/>
                  <a:pt x="14640" y="9789"/>
                  <a:pt x="14646" y="9780"/>
                </a:cubicBezTo>
                <a:cubicBezTo>
                  <a:pt x="14675" y="9738"/>
                  <a:pt x="14670" y="9707"/>
                  <a:pt x="14630" y="9663"/>
                </a:cubicBezTo>
                <a:cubicBezTo>
                  <a:pt x="14582" y="9611"/>
                  <a:pt x="14591" y="9590"/>
                  <a:pt x="14691" y="9495"/>
                </a:cubicBezTo>
                <a:cubicBezTo>
                  <a:pt x="14765" y="9426"/>
                  <a:pt x="14819" y="9403"/>
                  <a:pt x="14840" y="9435"/>
                </a:cubicBezTo>
                <a:cubicBezTo>
                  <a:pt x="14851" y="9451"/>
                  <a:pt x="14867" y="9456"/>
                  <a:pt x="14883" y="9465"/>
                </a:cubicBezTo>
                <a:cubicBezTo>
                  <a:pt x="14891" y="9462"/>
                  <a:pt x="14896" y="9455"/>
                  <a:pt x="14902" y="9450"/>
                </a:cubicBezTo>
                <a:cubicBezTo>
                  <a:pt x="14894" y="9436"/>
                  <a:pt x="14882" y="9420"/>
                  <a:pt x="14864" y="9401"/>
                </a:cubicBezTo>
                <a:lnTo>
                  <a:pt x="14785" y="9319"/>
                </a:lnTo>
                <a:lnTo>
                  <a:pt x="14898" y="9144"/>
                </a:lnTo>
                <a:cubicBezTo>
                  <a:pt x="15023" y="8953"/>
                  <a:pt x="15014" y="8913"/>
                  <a:pt x="14820" y="8821"/>
                </a:cubicBezTo>
                <a:cubicBezTo>
                  <a:pt x="14750" y="8788"/>
                  <a:pt x="14675" y="8730"/>
                  <a:pt x="14653" y="8690"/>
                </a:cubicBezTo>
                <a:cubicBezTo>
                  <a:pt x="14606" y="8607"/>
                  <a:pt x="14639" y="8493"/>
                  <a:pt x="14695" y="8544"/>
                </a:cubicBezTo>
                <a:cubicBezTo>
                  <a:pt x="14715" y="8563"/>
                  <a:pt x="14723" y="8555"/>
                  <a:pt x="14711" y="8526"/>
                </a:cubicBezTo>
                <a:cubicBezTo>
                  <a:pt x="14702" y="8503"/>
                  <a:pt x="14720" y="8446"/>
                  <a:pt x="14750" y="8387"/>
                </a:cubicBezTo>
                <a:cubicBezTo>
                  <a:pt x="14760" y="8356"/>
                  <a:pt x="14772" y="8328"/>
                  <a:pt x="14788" y="8305"/>
                </a:cubicBezTo>
                <a:cubicBezTo>
                  <a:pt x="14819" y="8248"/>
                  <a:pt x="14834" y="8204"/>
                  <a:pt x="14813" y="8204"/>
                </a:cubicBezTo>
                <a:cubicBezTo>
                  <a:pt x="14790" y="8204"/>
                  <a:pt x="14741" y="8173"/>
                  <a:pt x="14706" y="8135"/>
                </a:cubicBezTo>
                <a:cubicBezTo>
                  <a:pt x="14696" y="8124"/>
                  <a:pt x="14690" y="8114"/>
                  <a:pt x="14684" y="8105"/>
                </a:cubicBezTo>
                <a:cubicBezTo>
                  <a:pt x="14683" y="8103"/>
                  <a:pt x="14674" y="8098"/>
                  <a:pt x="14672" y="8097"/>
                </a:cubicBezTo>
                <a:cubicBezTo>
                  <a:pt x="14671" y="8094"/>
                  <a:pt x="14674" y="8086"/>
                  <a:pt x="14674" y="8082"/>
                </a:cubicBezTo>
                <a:cubicBezTo>
                  <a:pt x="14669" y="8062"/>
                  <a:pt x="14689" y="8022"/>
                  <a:pt x="14708" y="7986"/>
                </a:cubicBezTo>
                <a:cubicBezTo>
                  <a:pt x="14721" y="7961"/>
                  <a:pt x="14735" y="7938"/>
                  <a:pt x="14752" y="7912"/>
                </a:cubicBezTo>
                <a:cubicBezTo>
                  <a:pt x="14763" y="7895"/>
                  <a:pt x="14761" y="7893"/>
                  <a:pt x="14774" y="7873"/>
                </a:cubicBezTo>
                <a:cubicBezTo>
                  <a:pt x="14846" y="7766"/>
                  <a:pt x="14884" y="7692"/>
                  <a:pt x="14858" y="7710"/>
                </a:cubicBezTo>
                <a:cubicBezTo>
                  <a:pt x="14831" y="7728"/>
                  <a:pt x="14783" y="7757"/>
                  <a:pt x="14752" y="7773"/>
                </a:cubicBezTo>
                <a:cubicBezTo>
                  <a:pt x="14721" y="7790"/>
                  <a:pt x="14678" y="7860"/>
                  <a:pt x="14656" y="7930"/>
                </a:cubicBezTo>
                <a:cubicBezTo>
                  <a:pt x="14620" y="8047"/>
                  <a:pt x="14604" y="8056"/>
                  <a:pt x="14471" y="8023"/>
                </a:cubicBezTo>
                <a:cubicBezTo>
                  <a:pt x="14292" y="7979"/>
                  <a:pt x="14267" y="7958"/>
                  <a:pt x="14298" y="7881"/>
                </a:cubicBezTo>
                <a:cubicBezTo>
                  <a:pt x="14314" y="7841"/>
                  <a:pt x="14304" y="7842"/>
                  <a:pt x="14268" y="7886"/>
                </a:cubicBezTo>
                <a:cubicBezTo>
                  <a:pt x="14228" y="7934"/>
                  <a:pt x="14188" y="7937"/>
                  <a:pt x="14119" y="7898"/>
                </a:cubicBezTo>
                <a:cubicBezTo>
                  <a:pt x="14118" y="7897"/>
                  <a:pt x="14118" y="7896"/>
                  <a:pt x="14117" y="7895"/>
                </a:cubicBezTo>
                <a:cubicBezTo>
                  <a:pt x="14090" y="7891"/>
                  <a:pt x="14069" y="7880"/>
                  <a:pt x="14056" y="7861"/>
                </a:cubicBezTo>
                <a:cubicBezTo>
                  <a:pt x="14055" y="7860"/>
                  <a:pt x="14060" y="7850"/>
                  <a:pt x="14060" y="7847"/>
                </a:cubicBezTo>
                <a:cubicBezTo>
                  <a:pt x="14046" y="7825"/>
                  <a:pt x="14048" y="7800"/>
                  <a:pt x="14072" y="7755"/>
                </a:cubicBezTo>
                <a:cubicBezTo>
                  <a:pt x="14115" y="7672"/>
                  <a:pt x="14113" y="7672"/>
                  <a:pt x="14047" y="7756"/>
                </a:cubicBezTo>
                <a:cubicBezTo>
                  <a:pt x="13967" y="7856"/>
                  <a:pt x="13842" y="7874"/>
                  <a:pt x="13807" y="7790"/>
                </a:cubicBezTo>
                <a:cubicBezTo>
                  <a:pt x="13791" y="7752"/>
                  <a:pt x="13772" y="7752"/>
                  <a:pt x="13749" y="7786"/>
                </a:cubicBezTo>
                <a:cubicBezTo>
                  <a:pt x="13730" y="7815"/>
                  <a:pt x="13691" y="7824"/>
                  <a:pt x="13661" y="7807"/>
                </a:cubicBezTo>
                <a:cubicBezTo>
                  <a:pt x="13653" y="7803"/>
                  <a:pt x="13651" y="7807"/>
                  <a:pt x="13646" y="7806"/>
                </a:cubicBezTo>
                <a:cubicBezTo>
                  <a:pt x="13639" y="7810"/>
                  <a:pt x="13632" y="7816"/>
                  <a:pt x="13626" y="7819"/>
                </a:cubicBezTo>
                <a:cubicBezTo>
                  <a:pt x="13625" y="7829"/>
                  <a:pt x="13623" y="7838"/>
                  <a:pt x="13628" y="7859"/>
                </a:cubicBezTo>
                <a:cubicBezTo>
                  <a:pt x="13641" y="7909"/>
                  <a:pt x="13608" y="8008"/>
                  <a:pt x="13540" y="8121"/>
                </a:cubicBezTo>
                <a:cubicBezTo>
                  <a:pt x="13438" y="8291"/>
                  <a:pt x="13415" y="8304"/>
                  <a:pt x="13206" y="8314"/>
                </a:cubicBezTo>
                <a:cubicBezTo>
                  <a:pt x="13054" y="8322"/>
                  <a:pt x="12983" y="8306"/>
                  <a:pt x="12983" y="8265"/>
                </a:cubicBezTo>
                <a:cubicBezTo>
                  <a:pt x="12983" y="8232"/>
                  <a:pt x="13122" y="7993"/>
                  <a:pt x="13293" y="7732"/>
                </a:cubicBezTo>
                <a:cubicBezTo>
                  <a:pt x="13463" y="7472"/>
                  <a:pt x="13550" y="7324"/>
                  <a:pt x="13487" y="7401"/>
                </a:cubicBezTo>
                <a:cubicBezTo>
                  <a:pt x="13423" y="7479"/>
                  <a:pt x="13270" y="7703"/>
                  <a:pt x="13147" y="7899"/>
                </a:cubicBezTo>
                <a:cubicBezTo>
                  <a:pt x="12909" y="8278"/>
                  <a:pt x="12714" y="8488"/>
                  <a:pt x="12654" y="8432"/>
                </a:cubicBezTo>
                <a:cubicBezTo>
                  <a:pt x="12629" y="8409"/>
                  <a:pt x="12629" y="8377"/>
                  <a:pt x="12657" y="8327"/>
                </a:cubicBezTo>
                <a:cubicBezTo>
                  <a:pt x="12681" y="8285"/>
                  <a:pt x="12685" y="8256"/>
                  <a:pt x="12664" y="8256"/>
                </a:cubicBezTo>
                <a:cubicBezTo>
                  <a:pt x="12645" y="8256"/>
                  <a:pt x="12611" y="8321"/>
                  <a:pt x="12589" y="8402"/>
                </a:cubicBezTo>
                <a:cubicBezTo>
                  <a:pt x="12566" y="8483"/>
                  <a:pt x="12495" y="8636"/>
                  <a:pt x="12430" y="8742"/>
                </a:cubicBezTo>
                <a:cubicBezTo>
                  <a:pt x="12365" y="8847"/>
                  <a:pt x="12311" y="8963"/>
                  <a:pt x="12311" y="8999"/>
                </a:cubicBezTo>
                <a:cubicBezTo>
                  <a:pt x="12311" y="9035"/>
                  <a:pt x="12266" y="9122"/>
                  <a:pt x="12210" y="9192"/>
                </a:cubicBezTo>
                <a:cubicBezTo>
                  <a:pt x="12154" y="9262"/>
                  <a:pt x="12117" y="9332"/>
                  <a:pt x="12127" y="9348"/>
                </a:cubicBezTo>
                <a:cubicBezTo>
                  <a:pt x="12138" y="9364"/>
                  <a:pt x="12089" y="9480"/>
                  <a:pt x="12019" y="9607"/>
                </a:cubicBezTo>
                <a:cubicBezTo>
                  <a:pt x="11977" y="9684"/>
                  <a:pt x="11947" y="9730"/>
                  <a:pt x="11917" y="9766"/>
                </a:cubicBezTo>
                <a:cubicBezTo>
                  <a:pt x="11886" y="9806"/>
                  <a:pt x="11857" y="9832"/>
                  <a:pt x="11825" y="9836"/>
                </a:cubicBezTo>
                <a:cubicBezTo>
                  <a:pt x="11799" y="9844"/>
                  <a:pt x="11769" y="9848"/>
                  <a:pt x="11731" y="9851"/>
                </a:cubicBezTo>
                <a:cubicBezTo>
                  <a:pt x="11605" y="9863"/>
                  <a:pt x="11572" y="9886"/>
                  <a:pt x="11579" y="9951"/>
                </a:cubicBezTo>
                <a:cubicBezTo>
                  <a:pt x="11591" y="10062"/>
                  <a:pt x="11449" y="10196"/>
                  <a:pt x="11326" y="10190"/>
                </a:cubicBezTo>
                <a:cubicBezTo>
                  <a:pt x="11238" y="10185"/>
                  <a:pt x="11006" y="10291"/>
                  <a:pt x="11085" y="10300"/>
                </a:cubicBezTo>
                <a:cubicBezTo>
                  <a:pt x="11103" y="10301"/>
                  <a:pt x="11089" y="10348"/>
                  <a:pt x="11056" y="10403"/>
                </a:cubicBezTo>
                <a:cubicBezTo>
                  <a:pt x="11023" y="10457"/>
                  <a:pt x="10976" y="10488"/>
                  <a:pt x="10951" y="10474"/>
                </a:cubicBezTo>
                <a:cubicBezTo>
                  <a:pt x="10923" y="10458"/>
                  <a:pt x="10882" y="10520"/>
                  <a:pt x="10846" y="10632"/>
                </a:cubicBezTo>
                <a:cubicBezTo>
                  <a:pt x="10814" y="10734"/>
                  <a:pt x="10750" y="10859"/>
                  <a:pt x="10705" y="10912"/>
                </a:cubicBezTo>
                <a:cubicBezTo>
                  <a:pt x="10660" y="10964"/>
                  <a:pt x="10624" y="11031"/>
                  <a:pt x="10624" y="11058"/>
                </a:cubicBezTo>
                <a:cubicBezTo>
                  <a:pt x="10624" y="11085"/>
                  <a:pt x="10593" y="11148"/>
                  <a:pt x="10555" y="11199"/>
                </a:cubicBezTo>
                <a:cubicBezTo>
                  <a:pt x="10517" y="11250"/>
                  <a:pt x="10486" y="11321"/>
                  <a:pt x="10486" y="11357"/>
                </a:cubicBezTo>
                <a:cubicBezTo>
                  <a:pt x="10486" y="11393"/>
                  <a:pt x="10442" y="11495"/>
                  <a:pt x="10387" y="11584"/>
                </a:cubicBezTo>
                <a:cubicBezTo>
                  <a:pt x="10316" y="11700"/>
                  <a:pt x="10262" y="11747"/>
                  <a:pt x="10219" y="11722"/>
                </a:cubicBezTo>
                <a:cubicBezTo>
                  <a:pt x="10219" y="11722"/>
                  <a:pt x="10218" y="11722"/>
                  <a:pt x="10218" y="11722"/>
                </a:cubicBezTo>
                <a:cubicBezTo>
                  <a:pt x="10215" y="11722"/>
                  <a:pt x="10210" y="11728"/>
                  <a:pt x="10208" y="11727"/>
                </a:cubicBezTo>
                <a:cubicBezTo>
                  <a:pt x="10197" y="11721"/>
                  <a:pt x="10180" y="11685"/>
                  <a:pt x="10164" y="11632"/>
                </a:cubicBezTo>
                <a:cubicBezTo>
                  <a:pt x="10164" y="11631"/>
                  <a:pt x="10164" y="11631"/>
                  <a:pt x="10164" y="11631"/>
                </a:cubicBezTo>
                <a:cubicBezTo>
                  <a:pt x="10148" y="11584"/>
                  <a:pt x="10133" y="11517"/>
                  <a:pt x="10119" y="11435"/>
                </a:cubicBezTo>
                <a:cubicBezTo>
                  <a:pt x="10118" y="11427"/>
                  <a:pt x="10115" y="11424"/>
                  <a:pt x="10114" y="11415"/>
                </a:cubicBezTo>
                <a:cubicBezTo>
                  <a:pt x="10057" y="11072"/>
                  <a:pt x="10087" y="10967"/>
                  <a:pt x="10232" y="11008"/>
                </a:cubicBezTo>
                <a:cubicBezTo>
                  <a:pt x="10232" y="11008"/>
                  <a:pt x="10233" y="11008"/>
                  <a:pt x="10233" y="11008"/>
                </a:cubicBezTo>
                <a:cubicBezTo>
                  <a:pt x="10269" y="11018"/>
                  <a:pt x="10291" y="11022"/>
                  <a:pt x="10302" y="11014"/>
                </a:cubicBezTo>
                <a:cubicBezTo>
                  <a:pt x="10313" y="11006"/>
                  <a:pt x="10313" y="10986"/>
                  <a:pt x="10304" y="10954"/>
                </a:cubicBezTo>
                <a:cubicBezTo>
                  <a:pt x="10303" y="10950"/>
                  <a:pt x="10305" y="10945"/>
                  <a:pt x="10304" y="10940"/>
                </a:cubicBezTo>
                <a:cubicBezTo>
                  <a:pt x="10298" y="10900"/>
                  <a:pt x="10302" y="10853"/>
                  <a:pt x="10318" y="10829"/>
                </a:cubicBezTo>
                <a:cubicBezTo>
                  <a:pt x="10336" y="10801"/>
                  <a:pt x="10358" y="10667"/>
                  <a:pt x="10366" y="10529"/>
                </a:cubicBezTo>
                <a:cubicBezTo>
                  <a:pt x="10372" y="10419"/>
                  <a:pt x="10379" y="10351"/>
                  <a:pt x="10401" y="10289"/>
                </a:cubicBezTo>
                <a:cubicBezTo>
                  <a:pt x="10401" y="10289"/>
                  <a:pt x="10402" y="10287"/>
                  <a:pt x="10402" y="10287"/>
                </a:cubicBezTo>
                <a:cubicBezTo>
                  <a:pt x="10416" y="10240"/>
                  <a:pt x="10443" y="10197"/>
                  <a:pt x="10485" y="10145"/>
                </a:cubicBezTo>
                <a:cubicBezTo>
                  <a:pt x="10497" y="10128"/>
                  <a:pt x="10507" y="10112"/>
                  <a:pt x="10522" y="10091"/>
                </a:cubicBezTo>
                <a:cubicBezTo>
                  <a:pt x="10597" y="9995"/>
                  <a:pt x="10647" y="9900"/>
                  <a:pt x="10643" y="9867"/>
                </a:cubicBezTo>
                <a:cubicBezTo>
                  <a:pt x="10643" y="9866"/>
                  <a:pt x="10645" y="9864"/>
                  <a:pt x="10644" y="9863"/>
                </a:cubicBezTo>
                <a:cubicBezTo>
                  <a:pt x="10639" y="9843"/>
                  <a:pt x="10646" y="9821"/>
                  <a:pt x="10660" y="9799"/>
                </a:cubicBezTo>
                <a:cubicBezTo>
                  <a:pt x="10700" y="9711"/>
                  <a:pt x="10830" y="9579"/>
                  <a:pt x="10866" y="9611"/>
                </a:cubicBezTo>
                <a:cubicBezTo>
                  <a:pt x="10880" y="9625"/>
                  <a:pt x="10900" y="9621"/>
                  <a:pt x="10918" y="9614"/>
                </a:cubicBezTo>
                <a:cubicBezTo>
                  <a:pt x="10924" y="9610"/>
                  <a:pt x="10925" y="9608"/>
                  <a:pt x="10931" y="9604"/>
                </a:cubicBezTo>
                <a:cubicBezTo>
                  <a:pt x="10941" y="9581"/>
                  <a:pt x="10913" y="9512"/>
                  <a:pt x="10857" y="9438"/>
                </a:cubicBezTo>
                <a:lnTo>
                  <a:pt x="10748" y="9292"/>
                </a:lnTo>
                <a:lnTo>
                  <a:pt x="10893" y="9182"/>
                </a:lnTo>
                <a:cubicBezTo>
                  <a:pt x="10972" y="9121"/>
                  <a:pt x="11036" y="9043"/>
                  <a:pt x="11036" y="9008"/>
                </a:cubicBezTo>
                <a:cubicBezTo>
                  <a:pt x="11034" y="8897"/>
                  <a:pt x="10939" y="8754"/>
                  <a:pt x="10887" y="8784"/>
                </a:cubicBezTo>
                <a:cubicBezTo>
                  <a:pt x="10859" y="8799"/>
                  <a:pt x="10809" y="8766"/>
                  <a:pt x="10774" y="8710"/>
                </a:cubicBezTo>
                <a:cubicBezTo>
                  <a:pt x="10724" y="8626"/>
                  <a:pt x="10720" y="8591"/>
                  <a:pt x="10754" y="8510"/>
                </a:cubicBezTo>
                <a:cubicBezTo>
                  <a:pt x="10787" y="8431"/>
                  <a:pt x="10796" y="8348"/>
                  <a:pt x="10793" y="8284"/>
                </a:cubicBezTo>
                <a:cubicBezTo>
                  <a:pt x="10791" y="8264"/>
                  <a:pt x="10789" y="8252"/>
                  <a:pt x="10786" y="8236"/>
                </a:cubicBezTo>
                <a:cubicBezTo>
                  <a:pt x="10773" y="8184"/>
                  <a:pt x="10745" y="8160"/>
                  <a:pt x="10704" y="8210"/>
                </a:cubicBezTo>
                <a:cubicBezTo>
                  <a:pt x="10689" y="8229"/>
                  <a:pt x="10673" y="8239"/>
                  <a:pt x="10657" y="8243"/>
                </a:cubicBezTo>
                <a:cubicBezTo>
                  <a:pt x="10642" y="8247"/>
                  <a:pt x="10629" y="8243"/>
                  <a:pt x="10615" y="8235"/>
                </a:cubicBezTo>
                <a:cubicBezTo>
                  <a:pt x="10612" y="8233"/>
                  <a:pt x="10608" y="8234"/>
                  <a:pt x="10604" y="8231"/>
                </a:cubicBezTo>
                <a:cubicBezTo>
                  <a:pt x="10602" y="8229"/>
                  <a:pt x="10600" y="8224"/>
                  <a:pt x="10598" y="8222"/>
                </a:cubicBezTo>
                <a:cubicBezTo>
                  <a:pt x="10573" y="8198"/>
                  <a:pt x="10555" y="8156"/>
                  <a:pt x="10555" y="8095"/>
                </a:cubicBezTo>
                <a:cubicBezTo>
                  <a:pt x="10555" y="8056"/>
                  <a:pt x="10537" y="7991"/>
                  <a:pt x="10513" y="7924"/>
                </a:cubicBezTo>
                <a:cubicBezTo>
                  <a:pt x="10500" y="7894"/>
                  <a:pt x="10486" y="7861"/>
                  <a:pt x="10470" y="7838"/>
                </a:cubicBezTo>
                <a:cubicBezTo>
                  <a:pt x="10423" y="7772"/>
                  <a:pt x="10384" y="7680"/>
                  <a:pt x="10384" y="7634"/>
                </a:cubicBezTo>
                <a:cubicBezTo>
                  <a:pt x="10382" y="7439"/>
                  <a:pt x="10237" y="7403"/>
                  <a:pt x="9862" y="7501"/>
                </a:cubicBezTo>
                <a:cubicBezTo>
                  <a:pt x="9838" y="7507"/>
                  <a:pt x="9810" y="7496"/>
                  <a:pt x="9781" y="7484"/>
                </a:cubicBezTo>
                <a:lnTo>
                  <a:pt x="9774" y="7498"/>
                </a:lnTo>
                <a:lnTo>
                  <a:pt x="9725" y="7454"/>
                </a:lnTo>
                <a:cubicBezTo>
                  <a:pt x="9695" y="7433"/>
                  <a:pt x="9665" y="7413"/>
                  <a:pt x="9629" y="7377"/>
                </a:cubicBezTo>
                <a:lnTo>
                  <a:pt x="9522" y="7268"/>
                </a:lnTo>
                <a:cubicBezTo>
                  <a:pt x="9510" y="7258"/>
                  <a:pt x="9491" y="7239"/>
                  <a:pt x="9483" y="7233"/>
                </a:cubicBezTo>
                <a:lnTo>
                  <a:pt x="9381" y="7345"/>
                </a:lnTo>
                <a:cubicBezTo>
                  <a:pt x="9305" y="7428"/>
                  <a:pt x="9281" y="7494"/>
                  <a:pt x="9288" y="7588"/>
                </a:cubicBezTo>
                <a:cubicBezTo>
                  <a:pt x="9291" y="7616"/>
                  <a:pt x="9291" y="7637"/>
                  <a:pt x="9289" y="7655"/>
                </a:cubicBezTo>
                <a:cubicBezTo>
                  <a:pt x="9288" y="7673"/>
                  <a:pt x="9284" y="7687"/>
                  <a:pt x="9277" y="7697"/>
                </a:cubicBezTo>
                <a:cubicBezTo>
                  <a:pt x="9269" y="7711"/>
                  <a:pt x="9243" y="7715"/>
                  <a:pt x="9221" y="7721"/>
                </a:cubicBezTo>
                <a:cubicBezTo>
                  <a:pt x="9209" y="7724"/>
                  <a:pt x="9206" y="7731"/>
                  <a:pt x="9190" y="7734"/>
                </a:cubicBezTo>
                <a:cubicBezTo>
                  <a:pt x="9189" y="7734"/>
                  <a:pt x="9189" y="7734"/>
                  <a:pt x="9188" y="7734"/>
                </a:cubicBezTo>
                <a:cubicBezTo>
                  <a:pt x="9147" y="7740"/>
                  <a:pt x="9120" y="7737"/>
                  <a:pt x="9095" y="7720"/>
                </a:cubicBezTo>
                <a:cubicBezTo>
                  <a:pt x="9093" y="7718"/>
                  <a:pt x="9089" y="7715"/>
                  <a:pt x="9086" y="7713"/>
                </a:cubicBezTo>
                <a:cubicBezTo>
                  <a:pt x="9079" y="7707"/>
                  <a:pt x="9070" y="7691"/>
                  <a:pt x="9063" y="7682"/>
                </a:cubicBezTo>
                <a:cubicBezTo>
                  <a:pt x="9046" y="7663"/>
                  <a:pt x="9029" y="7649"/>
                  <a:pt x="9010" y="7614"/>
                </a:cubicBezTo>
                <a:cubicBezTo>
                  <a:pt x="8951" y="7503"/>
                  <a:pt x="8921" y="7483"/>
                  <a:pt x="8836" y="7511"/>
                </a:cubicBezTo>
                <a:cubicBezTo>
                  <a:pt x="8780" y="7530"/>
                  <a:pt x="8698" y="7586"/>
                  <a:pt x="8654" y="7636"/>
                </a:cubicBezTo>
                <a:cubicBezTo>
                  <a:pt x="8627" y="7668"/>
                  <a:pt x="8569" y="7710"/>
                  <a:pt x="8506" y="7750"/>
                </a:cubicBezTo>
                <a:cubicBezTo>
                  <a:pt x="8488" y="7763"/>
                  <a:pt x="8474" y="7771"/>
                  <a:pt x="8458" y="7778"/>
                </a:cubicBezTo>
                <a:cubicBezTo>
                  <a:pt x="8435" y="7792"/>
                  <a:pt x="8413" y="7808"/>
                  <a:pt x="8391" y="7819"/>
                </a:cubicBezTo>
                <a:cubicBezTo>
                  <a:pt x="8252" y="7887"/>
                  <a:pt x="8190" y="7951"/>
                  <a:pt x="8140" y="8077"/>
                </a:cubicBezTo>
                <a:cubicBezTo>
                  <a:pt x="8131" y="8100"/>
                  <a:pt x="8120" y="8108"/>
                  <a:pt x="8111" y="8126"/>
                </a:cubicBezTo>
                <a:cubicBezTo>
                  <a:pt x="8091" y="8197"/>
                  <a:pt x="8062" y="8226"/>
                  <a:pt x="8018" y="8235"/>
                </a:cubicBezTo>
                <a:cubicBezTo>
                  <a:pt x="7995" y="8249"/>
                  <a:pt x="7975" y="8266"/>
                  <a:pt x="7943" y="8273"/>
                </a:cubicBezTo>
                <a:cubicBezTo>
                  <a:pt x="7869" y="8291"/>
                  <a:pt x="7779" y="8359"/>
                  <a:pt x="7732" y="8432"/>
                </a:cubicBezTo>
                <a:cubicBezTo>
                  <a:pt x="7688" y="8503"/>
                  <a:pt x="7627" y="8562"/>
                  <a:pt x="7598" y="8562"/>
                </a:cubicBezTo>
                <a:cubicBezTo>
                  <a:pt x="7571" y="8562"/>
                  <a:pt x="7520" y="8619"/>
                  <a:pt x="7480" y="8688"/>
                </a:cubicBezTo>
                <a:cubicBezTo>
                  <a:pt x="7466" y="8721"/>
                  <a:pt x="7452" y="8740"/>
                  <a:pt x="7437" y="8749"/>
                </a:cubicBezTo>
                <a:cubicBezTo>
                  <a:pt x="7400" y="8804"/>
                  <a:pt x="7377" y="8818"/>
                  <a:pt x="7339" y="8772"/>
                </a:cubicBezTo>
                <a:cubicBezTo>
                  <a:pt x="7309" y="8734"/>
                  <a:pt x="7284" y="8677"/>
                  <a:pt x="7283" y="8646"/>
                </a:cubicBezTo>
                <a:cubicBezTo>
                  <a:pt x="7283" y="8624"/>
                  <a:pt x="7250" y="8575"/>
                  <a:pt x="7202" y="8516"/>
                </a:cubicBezTo>
                <a:cubicBezTo>
                  <a:pt x="7181" y="8490"/>
                  <a:pt x="7162" y="8467"/>
                  <a:pt x="7139" y="8441"/>
                </a:cubicBezTo>
                <a:cubicBezTo>
                  <a:pt x="7075" y="8370"/>
                  <a:pt x="6976" y="8274"/>
                  <a:pt x="6876" y="8180"/>
                </a:cubicBezTo>
                <a:cubicBezTo>
                  <a:pt x="6870" y="8176"/>
                  <a:pt x="6848" y="8153"/>
                  <a:pt x="6844" y="8153"/>
                </a:cubicBezTo>
                <a:cubicBezTo>
                  <a:pt x="6840" y="8153"/>
                  <a:pt x="6825" y="8127"/>
                  <a:pt x="6817" y="8121"/>
                </a:cubicBezTo>
                <a:cubicBezTo>
                  <a:pt x="6804" y="8109"/>
                  <a:pt x="6798" y="8102"/>
                  <a:pt x="6784" y="8089"/>
                </a:cubicBezTo>
                <a:cubicBezTo>
                  <a:pt x="6729" y="8038"/>
                  <a:pt x="6685" y="7981"/>
                  <a:pt x="6635" y="7924"/>
                </a:cubicBezTo>
                <a:cubicBezTo>
                  <a:pt x="6616" y="7951"/>
                  <a:pt x="6537" y="7845"/>
                  <a:pt x="6473" y="7732"/>
                </a:cubicBezTo>
                <a:cubicBezTo>
                  <a:pt x="6424" y="7660"/>
                  <a:pt x="6388" y="7595"/>
                  <a:pt x="6388" y="7562"/>
                </a:cubicBezTo>
                <a:cubicBezTo>
                  <a:pt x="6388" y="7529"/>
                  <a:pt x="6355" y="7468"/>
                  <a:pt x="6315" y="7428"/>
                </a:cubicBezTo>
                <a:cubicBezTo>
                  <a:pt x="6314" y="7428"/>
                  <a:pt x="6315" y="7427"/>
                  <a:pt x="6314" y="7427"/>
                </a:cubicBezTo>
                <a:cubicBezTo>
                  <a:pt x="6285" y="7415"/>
                  <a:pt x="6267" y="7386"/>
                  <a:pt x="6263" y="7350"/>
                </a:cubicBezTo>
                <a:cubicBezTo>
                  <a:pt x="6262" y="7347"/>
                  <a:pt x="6262" y="7344"/>
                  <a:pt x="6262" y="7341"/>
                </a:cubicBezTo>
                <a:cubicBezTo>
                  <a:pt x="6261" y="7324"/>
                  <a:pt x="6265" y="7308"/>
                  <a:pt x="6272" y="7291"/>
                </a:cubicBezTo>
                <a:cubicBezTo>
                  <a:pt x="6275" y="7275"/>
                  <a:pt x="6274" y="7264"/>
                  <a:pt x="6282" y="7241"/>
                </a:cubicBezTo>
                <a:cubicBezTo>
                  <a:pt x="6295" y="7204"/>
                  <a:pt x="6304" y="7113"/>
                  <a:pt x="6310" y="6974"/>
                </a:cubicBezTo>
                <a:cubicBezTo>
                  <a:pt x="6316" y="6834"/>
                  <a:pt x="6319" y="6646"/>
                  <a:pt x="6317" y="6411"/>
                </a:cubicBezTo>
                <a:cubicBezTo>
                  <a:pt x="6314" y="5914"/>
                  <a:pt x="6324" y="5671"/>
                  <a:pt x="6353" y="5619"/>
                </a:cubicBezTo>
                <a:cubicBezTo>
                  <a:pt x="6376" y="5578"/>
                  <a:pt x="6387" y="5509"/>
                  <a:pt x="6376" y="5467"/>
                </a:cubicBezTo>
                <a:cubicBezTo>
                  <a:pt x="6353" y="5376"/>
                  <a:pt x="6391" y="5341"/>
                  <a:pt x="6453" y="5374"/>
                </a:cubicBezTo>
                <a:cubicBezTo>
                  <a:pt x="6454" y="5375"/>
                  <a:pt x="6456" y="5378"/>
                  <a:pt x="6458" y="5379"/>
                </a:cubicBezTo>
                <a:cubicBezTo>
                  <a:pt x="6471" y="5387"/>
                  <a:pt x="6484" y="5393"/>
                  <a:pt x="6499" y="5408"/>
                </a:cubicBezTo>
                <a:cubicBezTo>
                  <a:pt x="6615" y="5517"/>
                  <a:pt x="6716" y="5433"/>
                  <a:pt x="6797" y="5162"/>
                </a:cubicBezTo>
                <a:cubicBezTo>
                  <a:pt x="6877" y="4893"/>
                  <a:pt x="6936" y="4872"/>
                  <a:pt x="7083" y="5056"/>
                </a:cubicBezTo>
                <a:cubicBezTo>
                  <a:pt x="7141" y="5128"/>
                  <a:pt x="7186" y="5161"/>
                  <a:pt x="7222" y="5154"/>
                </a:cubicBezTo>
                <a:cubicBezTo>
                  <a:pt x="7223" y="5153"/>
                  <a:pt x="7224" y="5153"/>
                  <a:pt x="7225" y="5152"/>
                </a:cubicBezTo>
                <a:cubicBezTo>
                  <a:pt x="7236" y="5144"/>
                  <a:pt x="7247" y="5133"/>
                  <a:pt x="7261" y="5118"/>
                </a:cubicBezTo>
                <a:cubicBezTo>
                  <a:pt x="7297" y="5066"/>
                  <a:pt x="7320" y="4953"/>
                  <a:pt x="7335" y="4763"/>
                </a:cubicBezTo>
                <a:cubicBezTo>
                  <a:pt x="7348" y="4586"/>
                  <a:pt x="7375" y="4412"/>
                  <a:pt x="7393" y="4379"/>
                </a:cubicBezTo>
                <a:cubicBezTo>
                  <a:pt x="7460" y="4255"/>
                  <a:pt x="7559" y="3931"/>
                  <a:pt x="7580" y="3762"/>
                </a:cubicBezTo>
                <a:cubicBezTo>
                  <a:pt x="7592" y="3666"/>
                  <a:pt x="7623" y="3576"/>
                  <a:pt x="7649" y="3561"/>
                </a:cubicBezTo>
                <a:cubicBezTo>
                  <a:pt x="7677" y="3545"/>
                  <a:pt x="7697" y="3460"/>
                  <a:pt x="7697" y="3348"/>
                </a:cubicBezTo>
                <a:cubicBezTo>
                  <a:pt x="7696" y="3017"/>
                  <a:pt x="7546" y="2539"/>
                  <a:pt x="7298" y="2068"/>
                </a:cubicBezTo>
                <a:cubicBezTo>
                  <a:pt x="7268" y="2011"/>
                  <a:pt x="7245" y="1958"/>
                  <a:pt x="7221" y="1907"/>
                </a:cubicBezTo>
                <a:cubicBezTo>
                  <a:pt x="7219" y="1903"/>
                  <a:pt x="7219" y="1903"/>
                  <a:pt x="7217" y="1899"/>
                </a:cubicBezTo>
                <a:cubicBezTo>
                  <a:pt x="7216" y="1898"/>
                  <a:pt x="7216" y="1898"/>
                  <a:pt x="7216" y="1897"/>
                </a:cubicBezTo>
                <a:cubicBezTo>
                  <a:pt x="7176" y="1811"/>
                  <a:pt x="7146" y="1739"/>
                  <a:pt x="7146" y="1718"/>
                </a:cubicBezTo>
                <a:cubicBezTo>
                  <a:pt x="7146" y="1701"/>
                  <a:pt x="7112" y="1650"/>
                  <a:pt x="7068" y="1594"/>
                </a:cubicBezTo>
                <a:cubicBezTo>
                  <a:pt x="6960" y="1508"/>
                  <a:pt x="6710" y="1213"/>
                  <a:pt x="6520" y="944"/>
                </a:cubicBezTo>
                <a:lnTo>
                  <a:pt x="6483" y="891"/>
                </a:lnTo>
                <a:cubicBezTo>
                  <a:pt x="6420" y="812"/>
                  <a:pt x="6364" y="748"/>
                  <a:pt x="6319" y="746"/>
                </a:cubicBezTo>
                <a:close/>
                <a:moveTo>
                  <a:pt x="9894" y="860"/>
                </a:moveTo>
                <a:cubicBezTo>
                  <a:pt x="9890" y="854"/>
                  <a:pt x="9884" y="857"/>
                  <a:pt x="9874" y="868"/>
                </a:cubicBezTo>
                <a:lnTo>
                  <a:pt x="9867" y="878"/>
                </a:lnTo>
                <a:lnTo>
                  <a:pt x="9822" y="960"/>
                </a:lnTo>
                <a:lnTo>
                  <a:pt x="9741" y="1101"/>
                </a:lnTo>
                <a:lnTo>
                  <a:pt x="9736" y="1113"/>
                </a:lnTo>
                <a:lnTo>
                  <a:pt x="9677" y="1068"/>
                </a:lnTo>
                <a:lnTo>
                  <a:pt x="9528" y="986"/>
                </a:lnTo>
                <a:cubicBezTo>
                  <a:pt x="9463" y="951"/>
                  <a:pt x="9406" y="926"/>
                  <a:pt x="9351" y="911"/>
                </a:cubicBezTo>
                <a:cubicBezTo>
                  <a:pt x="9315" y="901"/>
                  <a:pt x="9280" y="903"/>
                  <a:pt x="9245" y="903"/>
                </a:cubicBezTo>
                <a:cubicBezTo>
                  <a:pt x="9232" y="903"/>
                  <a:pt x="9227" y="901"/>
                  <a:pt x="9213" y="902"/>
                </a:cubicBezTo>
                <a:cubicBezTo>
                  <a:pt x="9196" y="903"/>
                  <a:pt x="9184" y="906"/>
                  <a:pt x="9168" y="908"/>
                </a:cubicBezTo>
                <a:cubicBezTo>
                  <a:pt x="9068" y="927"/>
                  <a:pt x="8962" y="979"/>
                  <a:pt x="8820" y="1079"/>
                </a:cubicBezTo>
                <a:cubicBezTo>
                  <a:pt x="8735" y="1138"/>
                  <a:pt x="8686" y="1177"/>
                  <a:pt x="8648" y="1221"/>
                </a:cubicBezTo>
                <a:cubicBezTo>
                  <a:pt x="8615" y="1278"/>
                  <a:pt x="8585" y="1338"/>
                  <a:pt x="8561" y="1399"/>
                </a:cubicBezTo>
                <a:cubicBezTo>
                  <a:pt x="8550" y="1435"/>
                  <a:pt x="8540" y="1469"/>
                  <a:pt x="8528" y="1520"/>
                </a:cubicBezTo>
                <a:cubicBezTo>
                  <a:pt x="8504" y="1614"/>
                  <a:pt x="8491" y="1693"/>
                  <a:pt x="8479" y="1773"/>
                </a:cubicBezTo>
                <a:cubicBezTo>
                  <a:pt x="8463" y="1917"/>
                  <a:pt x="8461" y="2057"/>
                  <a:pt x="8473" y="2174"/>
                </a:cubicBezTo>
                <a:cubicBezTo>
                  <a:pt x="8497" y="2318"/>
                  <a:pt x="8548" y="2448"/>
                  <a:pt x="8641" y="2578"/>
                </a:cubicBezTo>
                <a:cubicBezTo>
                  <a:pt x="8808" y="2812"/>
                  <a:pt x="9067" y="2905"/>
                  <a:pt x="9372" y="2857"/>
                </a:cubicBezTo>
                <a:cubicBezTo>
                  <a:pt x="9381" y="2856"/>
                  <a:pt x="9389" y="2854"/>
                  <a:pt x="9398" y="2853"/>
                </a:cubicBezTo>
                <a:cubicBezTo>
                  <a:pt x="9500" y="2834"/>
                  <a:pt x="9607" y="2801"/>
                  <a:pt x="9718" y="2750"/>
                </a:cubicBezTo>
                <a:cubicBezTo>
                  <a:pt x="9778" y="2722"/>
                  <a:pt x="9804" y="2749"/>
                  <a:pt x="9852" y="2888"/>
                </a:cubicBezTo>
                <a:cubicBezTo>
                  <a:pt x="9885" y="2983"/>
                  <a:pt x="9918" y="3032"/>
                  <a:pt x="9925" y="2998"/>
                </a:cubicBezTo>
                <a:cubicBezTo>
                  <a:pt x="9933" y="2965"/>
                  <a:pt x="9919" y="2884"/>
                  <a:pt x="9895" y="2819"/>
                </a:cubicBezTo>
                <a:cubicBezTo>
                  <a:pt x="9885" y="2793"/>
                  <a:pt x="9874" y="2739"/>
                  <a:pt x="9864" y="2684"/>
                </a:cubicBezTo>
                <a:cubicBezTo>
                  <a:pt x="9850" y="2627"/>
                  <a:pt x="9841" y="2561"/>
                  <a:pt x="9837" y="2482"/>
                </a:cubicBezTo>
                <a:cubicBezTo>
                  <a:pt x="9835" y="2461"/>
                  <a:pt x="9831" y="2440"/>
                  <a:pt x="9829" y="2419"/>
                </a:cubicBezTo>
                <a:cubicBezTo>
                  <a:pt x="9809" y="2150"/>
                  <a:pt x="9807" y="2146"/>
                  <a:pt x="9781" y="2305"/>
                </a:cubicBezTo>
                <a:cubicBezTo>
                  <a:pt x="9776" y="2341"/>
                  <a:pt x="9765" y="2375"/>
                  <a:pt x="9753" y="2407"/>
                </a:cubicBezTo>
                <a:cubicBezTo>
                  <a:pt x="9735" y="2491"/>
                  <a:pt x="9692" y="2561"/>
                  <a:pt x="9659" y="2561"/>
                </a:cubicBezTo>
                <a:cubicBezTo>
                  <a:pt x="9566" y="2667"/>
                  <a:pt x="9440" y="2728"/>
                  <a:pt x="9318" y="2719"/>
                </a:cubicBezTo>
                <a:cubicBezTo>
                  <a:pt x="9310" y="2720"/>
                  <a:pt x="9298" y="2727"/>
                  <a:pt x="9292" y="2727"/>
                </a:cubicBezTo>
                <a:cubicBezTo>
                  <a:pt x="9269" y="2727"/>
                  <a:pt x="9241" y="2714"/>
                  <a:pt x="9210" y="2692"/>
                </a:cubicBezTo>
                <a:cubicBezTo>
                  <a:pt x="9210" y="2691"/>
                  <a:pt x="9210" y="2690"/>
                  <a:pt x="9210" y="2689"/>
                </a:cubicBezTo>
                <a:cubicBezTo>
                  <a:pt x="9200" y="2685"/>
                  <a:pt x="9190" y="2684"/>
                  <a:pt x="9181" y="2679"/>
                </a:cubicBezTo>
                <a:cubicBezTo>
                  <a:pt x="9078" y="2615"/>
                  <a:pt x="8919" y="2310"/>
                  <a:pt x="8888" y="2146"/>
                </a:cubicBezTo>
                <a:cubicBezTo>
                  <a:pt x="8887" y="2142"/>
                  <a:pt x="8887" y="2138"/>
                  <a:pt x="8886" y="2134"/>
                </a:cubicBezTo>
                <a:cubicBezTo>
                  <a:pt x="8883" y="2114"/>
                  <a:pt x="8873" y="2088"/>
                  <a:pt x="8875" y="2074"/>
                </a:cubicBezTo>
                <a:cubicBezTo>
                  <a:pt x="8876" y="2066"/>
                  <a:pt x="8881" y="2063"/>
                  <a:pt x="8883" y="2056"/>
                </a:cubicBezTo>
                <a:cubicBezTo>
                  <a:pt x="8885" y="2043"/>
                  <a:pt x="8891" y="2035"/>
                  <a:pt x="8896" y="2026"/>
                </a:cubicBezTo>
                <a:cubicBezTo>
                  <a:pt x="8900" y="2020"/>
                  <a:pt x="8904" y="2015"/>
                  <a:pt x="8910" y="2010"/>
                </a:cubicBezTo>
                <a:cubicBezTo>
                  <a:pt x="8931" y="1990"/>
                  <a:pt x="8961" y="1978"/>
                  <a:pt x="9011" y="1985"/>
                </a:cubicBezTo>
                <a:cubicBezTo>
                  <a:pt x="9013" y="1984"/>
                  <a:pt x="9014" y="1985"/>
                  <a:pt x="9016" y="1985"/>
                </a:cubicBezTo>
                <a:cubicBezTo>
                  <a:pt x="9064" y="1974"/>
                  <a:pt x="9123" y="1953"/>
                  <a:pt x="9184" y="1921"/>
                </a:cubicBezTo>
                <a:cubicBezTo>
                  <a:pt x="9201" y="1912"/>
                  <a:pt x="9206" y="1914"/>
                  <a:pt x="9221" y="1907"/>
                </a:cubicBezTo>
                <a:cubicBezTo>
                  <a:pt x="9238" y="1898"/>
                  <a:pt x="9256" y="1892"/>
                  <a:pt x="9275" y="1886"/>
                </a:cubicBezTo>
                <a:cubicBezTo>
                  <a:pt x="9282" y="1884"/>
                  <a:pt x="9292" y="1881"/>
                  <a:pt x="9298" y="1879"/>
                </a:cubicBezTo>
                <a:cubicBezTo>
                  <a:pt x="9341" y="1869"/>
                  <a:pt x="9372" y="1871"/>
                  <a:pt x="9399" y="1904"/>
                </a:cubicBezTo>
                <a:cubicBezTo>
                  <a:pt x="9444" y="1960"/>
                  <a:pt x="9453" y="1956"/>
                  <a:pt x="9453" y="1872"/>
                </a:cubicBezTo>
                <a:cubicBezTo>
                  <a:pt x="9453" y="1843"/>
                  <a:pt x="9450" y="1817"/>
                  <a:pt x="9444" y="1794"/>
                </a:cubicBezTo>
                <a:cubicBezTo>
                  <a:pt x="9407" y="1628"/>
                  <a:pt x="9247" y="1605"/>
                  <a:pt x="9077" y="1759"/>
                </a:cubicBezTo>
                <a:cubicBezTo>
                  <a:pt x="9041" y="1792"/>
                  <a:pt x="9027" y="1795"/>
                  <a:pt x="9008" y="1808"/>
                </a:cubicBezTo>
                <a:cubicBezTo>
                  <a:pt x="9002" y="1812"/>
                  <a:pt x="8990" y="1824"/>
                  <a:pt x="8984" y="1824"/>
                </a:cubicBezTo>
                <a:cubicBezTo>
                  <a:pt x="8955" y="1835"/>
                  <a:pt x="8933" y="1822"/>
                  <a:pt x="8895" y="1766"/>
                </a:cubicBezTo>
                <a:cubicBezTo>
                  <a:pt x="8834" y="1675"/>
                  <a:pt x="8832" y="1652"/>
                  <a:pt x="8878" y="1488"/>
                </a:cubicBezTo>
                <a:cubicBezTo>
                  <a:pt x="8879" y="1486"/>
                  <a:pt x="8881" y="1484"/>
                  <a:pt x="8881" y="1482"/>
                </a:cubicBezTo>
                <a:cubicBezTo>
                  <a:pt x="8883" y="1473"/>
                  <a:pt x="8890" y="1463"/>
                  <a:pt x="8893" y="1453"/>
                </a:cubicBezTo>
                <a:cubicBezTo>
                  <a:pt x="8908" y="1403"/>
                  <a:pt x="8932" y="1352"/>
                  <a:pt x="8966" y="1299"/>
                </a:cubicBezTo>
                <a:cubicBezTo>
                  <a:pt x="9052" y="1150"/>
                  <a:pt x="9171" y="1001"/>
                  <a:pt x="9245" y="972"/>
                </a:cubicBezTo>
                <a:cubicBezTo>
                  <a:pt x="9279" y="959"/>
                  <a:pt x="9342" y="978"/>
                  <a:pt x="9410" y="1008"/>
                </a:cubicBezTo>
                <a:cubicBezTo>
                  <a:pt x="9514" y="1054"/>
                  <a:pt x="9631" y="1130"/>
                  <a:pt x="9688" y="1207"/>
                </a:cubicBezTo>
                <a:cubicBezTo>
                  <a:pt x="9696" y="1219"/>
                  <a:pt x="9698" y="1231"/>
                  <a:pt x="9705" y="1242"/>
                </a:cubicBezTo>
                <a:cubicBezTo>
                  <a:pt x="9719" y="1264"/>
                  <a:pt x="9730" y="1287"/>
                  <a:pt x="9738" y="1310"/>
                </a:cubicBezTo>
                <a:cubicBezTo>
                  <a:pt x="9742" y="1322"/>
                  <a:pt x="9745" y="1336"/>
                  <a:pt x="9748" y="1348"/>
                </a:cubicBezTo>
                <a:cubicBezTo>
                  <a:pt x="9752" y="1372"/>
                  <a:pt x="9754" y="1399"/>
                  <a:pt x="9753" y="1426"/>
                </a:cubicBezTo>
                <a:cubicBezTo>
                  <a:pt x="9754" y="1446"/>
                  <a:pt x="9759" y="1461"/>
                  <a:pt x="9758" y="1482"/>
                </a:cubicBezTo>
                <a:cubicBezTo>
                  <a:pt x="9753" y="1565"/>
                  <a:pt x="9759" y="1642"/>
                  <a:pt x="9770" y="1671"/>
                </a:cubicBezTo>
                <a:cubicBezTo>
                  <a:pt x="9785" y="1668"/>
                  <a:pt x="9797" y="1620"/>
                  <a:pt x="9797" y="1537"/>
                </a:cubicBezTo>
                <a:cubicBezTo>
                  <a:pt x="9797" y="1537"/>
                  <a:pt x="9797" y="1536"/>
                  <a:pt x="9797" y="1535"/>
                </a:cubicBezTo>
                <a:cubicBezTo>
                  <a:pt x="9797" y="1531"/>
                  <a:pt x="9798" y="1531"/>
                  <a:pt x="9798" y="1527"/>
                </a:cubicBezTo>
                <a:cubicBezTo>
                  <a:pt x="9799" y="1426"/>
                  <a:pt x="9822" y="1256"/>
                  <a:pt x="9849" y="1139"/>
                </a:cubicBezTo>
                <a:cubicBezTo>
                  <a:pt x="9890" y="968"/>
                  <a:pt x="9905" y="877"/>
                  <a:pt x="9894" y="860"/>
                </a:cubicBezTo>
                <a:close/>
                <a:moveTo>
                  <a:pt x="2383" y="1046"/>
                </a:moveTo>
                <a:cubicBezTo>
                  <a:pt x="2185" y="1053"/>
                  <a:pt x="2180" y="1054"/>
                  <a:pt x="2307" y="1088"/>
                </a:cubicBezTo>
                <a:cubicBezTo>
                  <a:pt x="2522" y="1145"/>
                  <a:pt x="2641" y="1145"/>
                  <a:pt x="2617" y="1088"/>
                </a:cubicBezTo>
                <a:cubicBezTo>
                  <a:pt x="2605" y="1060"/>
                  <a:pt x="2500" y="1042"/>
                  <a:pt x="2383" y="1046"/>
                </a:cubicBezTo>
                <a:close/>
                <a:moveTo>
                  <a:pt x="2093" y="1091"/>
                </a:moveTo>
                <a:cubicBezTo>
                  <a:pt x="2059" y="1106"/>
                  <a:pt x="2027" y="1133"/>
                  <a:pt x="2004" y="1165"/>
                </a:cubicBezTo>
                <a:cubicBezTo>
                  <a:pt x="1996" y="1207"/>
                  <a:pt x="2014" y="1244"/>
                  <a:pt x="2056" y="1260"/>
                </a:cubicBezTo>
                <a:cubicBezTo>
                  <a:pt x="2120" y="1285"/>
                  <a:pt x="2124" y="1297"/>
                  <a:pt x="2081" y="1376"/>
                </a:cubicBezTo>
                <a:cubicBezTo>
                  <a:pt x="2037" y="1455"/>
                  <a:pt x="2039" y="1462"/>
                  <a:pt x="2096" y="1431"/>
                </a:cubicBezTo>
                <a:cubicBezTo>
                  <a:pt x="2130" y="1412"/>
                  <a:pt x="2211" y="1396"/>
                  <a:pt x="2276" y="1396"/>
                </a:cubicBezTo>
                <a:cubicBezTo>
                  <a:pt x="2432" y="1396"/>
                  <a:pt x="2416" y="1278"/>
                  <a:pt x="2255" y="1242"/>
                </a:cubicBezTo>
                <a:cubicBezTo>
                  <a:pt x="2185" y="1227"/>
                  <a:pt x="2139" y="1189"/>
                  <a:pt x="2144" y="1152"/>
                </a:cubicBezTo>
                <a:cubicBezTo>
                  <a:pt x="2149" y="1112"/>
                  <a:pt x="2124" y="1093"/>
                  <a:pt x="2093" y="1091"/>
                </a:cubicBezTo>
                <a:close/>
                <a:moveTo>
                  <a:pt x="10789" y="1094"/>
                </a:moveTo>
                <a:lnTo>
                  <a:pt x="10770" y="1095"/>
                </a:lnTo>
                <a:cubicBezTo>
                  <a:pt x="10567" y="1108"/>
                  <a:pt x="10503" y="1155"/>
                  <a:pt x="10641" y="1191"/>
                </a:cubicBezTo>
                <a:cubicBezTo>
                  <a:pt x="10690" y="1204"/>
                  <a:pt x="10716" y="1213"/>
                  <a:pt x="10731" y="1255"/>
                </a:cubicBezTo>
                <a:cubicBezTo>
                  <a:pt x="10731" y="1256"/>
                  <a:pt x="10731" y="1256"/>
                  <a:pt x="10731" y="1257"/>
                </a:cubicBezTo>
                <a:cubicBezTo>
                  <a:pt x="10746" y="1292"/>
                  <a:pt x="10749" y="1366"/>
                  <a:pt x="10755" y="1519"/>
                </a:cubicBezTo>
                <a:cubicBezTo>
                  <a:pt x="10769" y="1928"/>
                  <a:pt x="10756" y="1964"/>
                  <a:pt x="10620" y="1906"/>
                </a:cubicBezTo>
                <a:cubicBezTo>
                  <a:pt x="10447" y="1833"/>
                  <a:pt x="10225" y="1937"/>
                  <a:pt x="10119" y="2143"/>
                </a:cubicBezTo>
                <a:cubicBezTo>
                  <a:pt x="10109" y="2163"/>
                  <a:pt x="10104" y="2178"/>
                  <a:pt x="10096" y="2194"/>
                </a:cubicBezTo>
                <a:cubicBezTo>
                  <a:pt x="10071" y="2266"/>
                  <a:pt x="10056" y="2341"/>
                  <a:pt x="10055" y="2418"/>
                </a:cubicBezTo>
                <a:cubicBezTo>
                  <a:pt x="10060" y="2450"/>
                  <a:pt x="10068" y="2485"/>
                  <a:pt x="10078" y="2532"/>
                </a:cubicBezTo>
                <a:cubicBezTo>
                  <a:pt x="10114" y="2699"/>
                  <a:pt x="10153" y="2771"/>
                  <a:pt x="10245" y="2838"/>
                </a:cubicBezTo>
                <a:cubicBezTo>
                  <a:pt x="10299" y="2877"/>
                  <a:pt x="10338" y="2899"/>
                  <a:pt x="10374" y="2911"/>
                </a:cubicBezTo>
                <a:cubicBezTo>
                  <a:pt x="10421" y="2911"/>
                  <a:pt x="10470" y="2906"/>
                  <a:pt x="10518" y="2897"/>
                </a:cubicBezTo>
                <a:cubicBezTo>
                  <a:pt x="10545" y="2886"/>
                  <a:pt x="10571" y="2873"/>
                  <a:pt x="10607" y="2854"/>
                </a:cubicBezTo>
                <a:cubicBezTo>
                  <a:pt x="10656" y="2828"/>
                  <a:pt x="10694" y="2816"/>
                  <a:pt x="10724" y="2815"/>
                </a:cubicBezTo>
                <a:cubicBezTo>
                  <a:pt x="10749" y="2805"/>
                  <a:pt x="10769" y="2806"/>
                  <a:pt x="10778" y="2829"/>
                </a:cubicBezTo>
                <a:cubicBezTo>
                  <a:pt x="10781" y="2836"/>
                  <a:pt x="10795" y="2839"/>
                  <a:pt x="10802" y="2845"/>
                </a:cubicBezTo>
                <a:cubicBezTo>
                  <a:pt x="10840" y="2870"/>
                  <a:pt x="10907" y="2881"/>
                  <a:pt x="10974" y="2877"/>
                </a:cubicBezTo>
                <a:cubicBezTo>
                  <a:pt x="11040" y="2870"/>
                  <a:pt x="11096" y="2849"/>
                  <a:pt x="11101" y="2815"/>
                </a:cubicBezTo>
                <a:cubicBezTo>
                  <a:pt x="11096" y="2793"/>
                  <a:pt x="11081" y="2781"/>
                  <a:pt x="11059" y="2794"/>
                </a:cubicBezTo>
                <a:cubicBezTo>
                  <a:pt x="10954" y="2853"/>
                  <a:pt x="10933" y="2709"/>
                  <a:pt x="10933" y="1894"/>
                </a:cubicBezTo>
                <a:lnTo>
                  <a:pt x="10933" y="1196"/>
                </a:lnTo>
                <a:cubicBezTo>
                  <a:pt x="10930" y="1115"/>
                  <a:pt x="10898" y="1098"/>
                  <a:pt x="10795" y="1094"/>
                </a:cubicBezTo>
                <a:lnTo>
                  <a:pt x="10789" y="1094"/>
                </a:lnTo>
                <a:close/>
                <a:moveTo>
                  <a:pt x="15345" y="1131"/>
                </a:moveTo>
                <a:cubicBezTo>
                  <a:pt x="15245" y="1139"/>
                  <a:pt x="15156" y="1161"/>
                  <a:pt x="15143" y="1187"/>
                </a:cubicBezTo>
                <a:cubicBezTo>
                  <a:pt x="15142" y="1191"/>
                  <a:pt x="15141" y="1193"/>
                  <a:pt x="15140" y="1197"/>
                </a:cubicBezTo>
                <a:cubicBezTo>
                  <a:pt x="15147" y="1219"/>
                  <a:pt x="15190" y="1244"/>
                  <a:pt x="15247" y="1252"/>
                </a:cubicBezTo>
                <a:cubicBezTo>
                  <a:pt x="15276" y="1256"/>
                  <a:pt x="15297" y="1261"/>
                  <a:pt x="15313" y="1269"/>
                </a:cubicBezTo>
                <a:cubicBezTo>
                  <a:pt x="15314" y="1269"/>
                  <a:pt x="15314" y="1269"/>
                  <a:pt x="15314" y="1269"/>
                </a:cubicBezTo>
                <a:cubicBezTo>
                  <a:pt x="15328" y="1266"/>
                  <a:pt x="15341" y="1267"/>
                  <a:pt x="15348" y="1274"/>
                </a:cubicBezTo>
                <a:cubicBezTo>
                  <a:pt x="15369" y="1293"/>
                  <a:pt x="15379" y="1537"/>
                  <a:pt x="15374" y="1707"/>
                </a:cubicBezTo>
                <a:cubicBezTo>
                  <a:pt x="15374" y="1717"/>
                  <a:pt x="15373" y="1729"/>
                  <a:pt x="15373" y="1738"/>
                </a:cubicBezTo>
                <a:cubicBezTo>
                  <a:pt x="15370" y="1803"/>
                  <a:pt x="15365" y="1855"/>
                  <a:pt x="15357" y="1868"/>
                </a:cubicBezTo>
                <a:cubicBezTo>
                  <a:pt x="15352" y="1874"/>
                  <a:pt x="15336" y="1870"/>
                  <a:pt x="15317" y="1864"/>
                </a:cubicBezTo>
                <a:cubicBezTo>
                  <a:pt x="15316" y="1864"/>
                  <a:pt x="15315" y="1865"/>
                  <a:pt x="15313" y="1864"/>
                </a:cubicBezTo>
                <a:cubicBezTo>
                  <a:pt x="15312" y="1864"/>
                  <a:pt x="15311" y="1864"/>
                  <a:pt x="15311" y="1864"/>
                </a:cubicBezTo>
                <a:cubicBezTo>
                  <a:pt x="15305" y="1862"/>
                  <a:pt x="15297" y="1854"/>
                  <a:pt x="15291" y="1851"/>
                </a:cubicBezTo>
                <a:cubicBezTo>
                  <a:pt x="15275" y="1843"/>
                  <a:pt x="15259" y="1840"/>
                  <a:pt x="15237" y="1823"/>
                </a:cubicBezTo>
                <a:cubicBezTo>
                  <a:pt x="15215" y="1806"/>
                  <a:pt x="15188" y="1795"/>
                  <a:pt x="15162" y="1786"/>
                </a:cubicBezTo>
                <a:cubicBezTo>
                  <a:pt x="15156" y="1783"/>
                  <a:pt x="15150" y="1779"/>
                  <a:pt x="15144" y="1777"/>
                </a:cubicBezTo>
                <a:cubicBezTo>
                  <a:pt x="15144" y="1777"/>
                  <a:pt x="15143" y="1778"/>
                  <a:pt x="15143" y="1777"/>
                </a:cubicBezTo>
                <a:cubicBezTo>
                  <a:pt x="15116" y="1771"/>
                  <a:pt x="15087" y="1771"/>
                  <a:pt x="15058" y="1772"/>
                </a:cubicBezTo>
                <a:cubicBezTo>
                  <a:pt x="15022" y="1775"/>
                  <a:pt x="14990" y="1779"/>
                  <a:pt x="14935" y="1796"/>
                </a:cubicBezTo>
                <a:cubicBezTo>
                  <a:pt x="14854" y="1821"/>
                  <a:pt x="14801" y="1846"/>
                  <a:pt x="14758" y="1877"/>
                </a:cubicBezTo>
                <a:cubicBezTo>
                  <a:pt x="14686" y="1937"/>
                  <a:pt x="14618" y="2091"/>
                  <a:pt x="14585" y="2246"/>
                </a:cubicBezTo>
                <a:cubicBezTo>
                  <a:pt x="14579" y="2282"/>
                  <a:pt x="14571" y="2318"/>
                  <a:pt x="14570" y="2353"/>
                </a:cubicBezTo>
                <a:cubicBezTo>
                  <a:pt x="14569" y="2366"/>
                  <a:pt x="14569" y="2377"/>
                  <a:pt x="14569" y="2389"/>
                </a:cubicBezTo>
                <a:cubicBezTo>
                  <a:pt x="14571" y="2509"/>
                  <a:pt x="14606" y="2621"/>
                  <a:pt x="14668" y="2719"/>
                </a:cubicBezTo>
                <a:cubicBezTo>
                  <a:pt x="14688" y="2749"/>
                  <a:pt x="14710" y="2777"/>
                  <a:pt x="14735" y="2802"/>
                </a:cubicBezTo>
                <a:cubicBezTo>
                  <a:pt x="14763" y="2831"/>
                  <a:pt x="14793" y="2855"/>
                  <a:pt x="14825" y="2874"/>
                </a:cubicBezTo>
                <a:cubicBezTo>
                  <a:pt x="14943" y="2944"/>
                  <a:pt x="15059" y="2940"/>
                  <a:pt x="15211" y="2859"/>
                </a:cubicBezTo>
                <a:cubicBezTo>
                  <a:pt x="15319" y="2802"/>
                  <a:pt x="15346" y="2802"/>
                  <a:pt x="15379" y="2861"/>
                </a:cubicBezTo>
                <a:cubicBezTo>
                  <a:pt x="15403" y="2905"/>
                  <a:pt x="15488" y="2932"/>
                  <a:pt x="15602" y="2932"/>
                </a:cubicBezTo>
                <a:cubicBezTo>
                  <a:pt x="15814" y="2932"/>
                  <a:pt x="15888" y="2843"/>
                  <a:pt x="15695" y="2819"/>
                </a:cubicBezTo>
                <a:lnTo>
                  <a:pt x="15565" y="2803"/>
                </a:lnTo>
                <a:lnTo>
                  <a:pt x="15566" y="2753"/>
                </a:lnTo>
                <a:lnTo>
                  <a:pt x="15565" y="2753"/>
                </a:lnTo>
                <a:lnTo>
                  <a:pt x="15578" y="1947"/>
                </a:lnTo>
                <a:cubicBezTo>
                  <a:pt x="15578" y="1936"/>
                  <a:pt x="15578" y="1936"/>
                  <a:pt x="15578" y="1925"/>
                </a:cubicBezTo>
                <a:cubicBezTo>
                  <a:pt x="15583" y="1538"/>
                  <a:pt x="15582" y="1181"/>
                  <a:pt x="15573" y="1159"/>
                </a:cubicBezTo>
                <a:cubicBezTo>
                  <a:pt x="15561" y="1131"/>
                  <a:pt x="15452" y="1123"/>
                  <a:pt x="15345" y="1131"/>
                </a:cubicBezTo>
                <a:close/>
                <a:moveTo>
                  <a:pt x="19650" y="1194"/>
                </a:moveTo>
                <a:cubicBezTo>
                  <a:pt x="19640" y="1205"/>
                  <a:pt x="19629" y="1215"/>
                  <a:pt x="19627" y="1225"/>
                </a:cubicBezTo>
                <a:cubicBezTo>
                  <a:pt x="19624" y="1236"/>
                  <a:pt x="19631" y="1246"/>
                  <a:pt x="19640" y="1257"/>
                </a:cubicBezTo>
                <a:cubicBezTo>
                  <a:pt x="19649" y="1273"/>
                  <a:pt x="19659" y="1293"/>
                  <a:pt x="19665" y="1293"/>
                </a:cubicBezTo>
                <a:cubicBezTo>
                  <a:pt x="19673" y="1293"/>
                  <a:pt x="19680" y="1271"/>
                  <a:pt x="19680" y="1242"/>
                </a:cubicBezTo>
                <a:cubicBezTo>
                  <a:pt x="19680" y="1218"/>
                  <a:pt x="19667" y="1199"/>
                  <a:pt x="19650" y="1194"/>
                </a:cubicBezTo>
                <a:close/>
                <a:moveTo>
                  <a:pt x="15087" y="1851"/>
                </a:moveTo>
                <a:cubicBezTo>
                  <a:pt x="15122" y="1857"/>
                  <a:pt x="15158" y="1874"/>
                  <a:pt x="15195" y="1904"/>
                </a:cubicBezTo>
                <a:cubicBezTo>
                  <a:pt x="15228" y="1930"/>
                  <a:pt x="15283" y="1965"/>
                  <a:pt x="15316" y="1980"/>
                </a:cubicBezTo>
                <a:cubicBezTo>
                  <a:pt x="15363" y="2002"/>
                  <a:pt x="15376" y="2064"/>
                  <a:pt x="15376" y="2274"/>
                </a:cubicBezTo>
                <a:cubicBezTo>
                  <a:pt x="15376" y="2494"/>
                  <a:pt x="15360" y="2566"/>
                  <a:pt x="15284" y="2685"/>
                </a:cubicBezTo>
                <a:cubicBezTo>
                  <a:pt x="15233" y="2764"/>
                  <a:pt x="15159" y="2826"/>
                  <a:pt x="15120" y="2823"/>
                </a:cubicBezTo>
                <a:cubicBezTo>
                  <a:pt x="14813" y="2797"/>
                  <a:pt x="14690" y="2509"/>
                  <a:pt x="14822" y="2124"/>
                </a:cubicBezTo>
                <a:cubicBezTo>
                  <a:pt x="14889" y="1929"/>
                  <a:pt x="14981" y="1835"/>
                  <a:pt x="15087" y="1851"/>
                </a:cubicBezTo>
                <a:close/>
                <a:moveTo>
                  <a:pt x="13023" y="1859"/>
                </a:moveTo>
                <a:cubicBezTo>
                  <a:pt x="12944" y="1867"/>
                  <a:pt x="12870" y="1901"/>
                  <a:pt x="12823" y="1958"/>
                </a:cubicBezTo>
                <a:cubicBezTo>
                  <a:pt x="12779" y="2013"/>
                  <a:pt x="12759" y="2059"/>
                  <a:pt x="12780" y="2060"/>
                </a:cubicBezTo>
                <a:cubicBezTo>
                  <a:pt x="12801" y="2060"/>
                  <a:pt x="12838" y="2027"/>
                  <a:pt x="12862" y="1985"/>
                </a:cubicBezTo>
                <a:cubicBezTo>
                  <a:pt x="12948" y="1831"/>
                  <a:pt x="13220" y="1918"/>
                  <a:pt x="13247" y="2109"/>
                </a:cubicBezTo>
                <a:cubicBezTo>
                  <a:pt x="13255" y="2166"/>
                  <a:pt x="13210" y="2183"/>
                  <a:pt x="13039" y="2186"/>
                </a:cubicBezTo>
                <a:cubicBezTo>
                  <a:pt x="12853" y="2189"/>
                  <a:pt x="12812" y="2208"/>
                  <a:pt x="12756" y="2311"/>
                </a:cubicBezTo>
                <a:cubicBezTo>
                  <a:pt x="12740" y="2341"/>
                  <a:pt x="12728" y="2376"/>
                  <a:pt x="12718" y="2412"/>
                </a:cubicBezTo>
                <a:cubicBezTo>
                  <a:pt x="12710" y="2455"/>
                  <a:pt x="12702" y="2498"/>
                  <a:pt x="12698" y="2556"/>
                </a:cubicBezTo>
                <a:cubicBezTo>
                  <a:pt x="12696" y="2594"/>
                  <a:pt x="12697" y="2621"/>
                  <a:pt x="12697" y="2652"/>
                </a:cubicBezTo>
                <a:cubicBezTo>
                  <a:pt x="12701" y="2716"/>
                  <a:pt x="12711" y="2777"/>
                  <a:pt x="12733" y="2829"/>
                </a:cubicBezTo>
                <a:cubicBezTo>
                  <a:pt x="12767" y="2910"/>
                  <a:pt x="12813" y="2932"/>
                  <a:pt x="12967" y="2932"/>
                </a:cubicBezTo>
                <a:cubicBezTo>
                  <a:pt x="13072" y="2932"/>
                  <a:pt x="13176" y="2905"/>
                  <a:pt x="13198" y="2872"/>
                </a:cubicBezTo>
                <a:cubicBezTo>
                  <a:pt x="13224" y="2833"/>
                  <a:pt x="13253" y="2831"/>
                  <a:pt x="13283" y="2863"/>
                </a:cubicBezTo>
                <a:cubicBezTo>
                  <a:pt x="13310" y="2893"/>
                  <a:pt x="13412" y="2916"/>
                  <a:pt x="13507" y="2923"/>
                </a:cubicBezTo>
                <a:cubicBezTo>
                  <a:pt x="13602" y="2931"/>
                  <a:pt x="13689" y="2923"/>
                  <a:pt x="13689" y="2894"/>
                </a:cubicBezTo>
                <a:cubicBezTo>
                  <a:pt x="13689" y="2871"/>
                  <a:pt x="13655" y="2831"/>
                  <a:pt x="13613" y="2803"/>
                </a:cubicBezTo>
                <a:cubicBezTo>
                  <a:pt x="13559" y="2768"/>
                  <a:pt x="13527" y="2690"/>
                  <a:pt x="13511" y="2545"/>
                </a:cubicBezTo>
                <a:cubicBezTo>
                  <a:pt x="13508" y="2518"/>
                  <a:pt x="13501" y="2490"/>
                  <a:pt x="13496" y="2462"/>
                </a:cubicBezTo>
                <a:cubicBezTo>
                  <a:pt x="13487" y="2406"/>
                  <a:pt x="13475" y="2353"/>
                  <a:pt x="13461" y="2303"/>
                </a:cubicBezTo>
                <a:cubicBezTo>
                  <a:pt x="13449" y="2260"/>
                  <a:pt x="13435" y="2217"/>
                  <a:pt x="13420" y="2178"/>
                </a:cubicBezTo>
                <a:cubicBezTo>
                  <a:pt x="13395" y="2115"/>
                  <a:pt x="13370" y="2054"/>
                  <a:pt x="13338" y="2007"/>
                </a:cubicBezTo>
                <a:cubicBezTo>
                  <a:pt x="13337" y="2006"/>
                  <a:pt x="13336" y="2005"/>
                  <a:pt x="13335" y="2003"/>
                </a:cubicBezTo>
                <a:cubicBezTo>
                  <a:pt x="13333" y="2000"/>
                  <a:pt x="13331" y="1998"/>
                  <a:pt x="13328" y="1995"/>
                </a:cubicBezTo>
                <a:cubicBezTo>
                  <a:pt x="13302" y="1958"/>
                  <a:pt x="13271" y="1936"/>
                  <a:pt x="13242" y="1910"/>
                </a:cubicBezTo>
                <a:cubicBezTo>
                  <a:pt x="13176" y="1870"/>
                  <a:pt x="13098" y="1852"/>
                  <a:pt x="13023" y="1859"/>
                </a:cubicBezTo>
                <a:close/>
                <a:moveTo>
                  <a:pt x="13890" y="1864"/>
                </a:moveTo>
                <a:cubicBezTo>
                  <a:pt x="13801" y="1860"/>
                  <a:pt x="13704" y="1872"/>
                  <a:pt x="13676" y="1897"/>
                </a:cubicBezTo>
                <a:cubicBezTo>
                  <a:pt x="13675" y="1898"/>
                  <a:pt x="13675" y="1900"/>
                  <a:pt x="13675" y="1902"/>
                </a:cubicBezTo>
                <a:cubicBezTo>
                  <a:pt x="13663" y="1920"/>
                  <a:pt x="13688" y="1945"/>
                  <a:pt x="13740" y="1959"/>
                </a:cubicBezTo>
                <a:lnTo>
                  <a:pt x="13843" y="1985"/>
                </a:lnTo>
                <a:lnTo>
                  <a:pt x="13852" y="2333"/>
                </a:lnTo>
                <a:cubicBezTo>
                  <a:pt x="13852" y="2344"/>
                  <a:pt x="13853" y="2342"/>
                  <a:pt x="13853" y="2352"/>
                </a:cubicBezTo>
                <a:cubicBezTo>
                  <a:pt x="13854" y="2361"/>
                  <a:pt x="13853" y="2366"/>
                  <a:pt x="13853" y="2374"/>
                </a:cubicBezTo>
                <a:lnTo>
                  <a:pt x="13853" y="2386"/>
                </a:lnTo>
                <a:cubicBezTo>
                  <a:pt x="13863" y="2753"/>
                  <a:pt x="13857" y="2788"/>
                  <a:pt x="13793" y="2813"/>
                </a:cubicBezTo>
                <a:cubicBezTo>
                  <a:pt x="13754" y="2828"/>
                  <a:pt x="13723" y="2859"/>
                  <a:pt x="13723" y="2881"/>
                </a:cubicBezTo>
                <a:cubicBezTo>
                  <a:pt x="13723" y="2917"/>
                  <a:pt x="13808" y="2918"/>
                  <a:pt x="14084" y="2885"/>
                </a:cubicBezTo>
                <a:cubicBezTo>
                  <a:pt x="14148" y="2877"/>
                  <a:pt x="14148" y="2872"/>
                  <a:pt x="14093" y="2824"/>
                </a:cubicBezTo>
                <a:cubicBezTo>
                  <a:pt x="14009" y="2751"/>
                  <a:pt x="14012" y="2349"/>
                  <a:pt x="14086" y="2185"/>
                </a:cubicBezTo>
                <a:cubicBezTo>
                  <a:pt x="14088" y="2178"/>
                  <a:pt x="14090" y="2170"/>
                  <a:pt x="14093" y="2164"/>
                </a:cubicBezTo>
                <a:cubicBezTo>
                  <a:pt x="14097" y="2157"/>
                  <a:pt x="14099" y="2143"/>
                  <a:pt x="14103" y="2137"/>
                </a:cubicBezTo>
                <a:cubicBezTo>
                  <a:pt x="14111" y="2126"/>
                  <a:pt x="14115" y="2125"/>
                  <a:pt x="14122" y="2117"/>
                </a:cubicBezTo>
                <a:cubicBezTo>
                  <a:pt x="14129" y="2109"/>
                  <a:pt x="14135" y="2101"/>
                  <a:pt x="14142" y="2098"/>
                </a:cubicBezTo>
                <a:cubicBezTo>
                  <a:pt x="14169" y="2076"/>
                  <a:pt x="14191" y="2071"/>
                  <a:pt x="14213" y="2103"/>
                </a:cubicBezTo>
                <a:cubicBezTo>
                  <a:pt x="14269" y="2187"/>
                  <a:pt x="14360" y="2177"/>
                  <a:pt x="14413" y="2083"/>
                </a:cubicBezTo>
                <a:cubicBezTo>
                  <a:pt x="14430" y="2052"/>
                  <a:pt x="14439" y="2030"/>
                  <a:pt x="14438" y="2007"/>
                </a:cubicBezTo>
                <a:cubicBezTo>
                  <a:pt x="14438" y="2005"/>
                  <a:pt x="14438" y="2004"/>
                  <a:pt x="14438" y="2002"/>
                </a:cubicBezTo>
                <a:cubicBezTo>
                  <a:pt x="14438" y="2002"/>
                  <a:pt x="14438" y="2000"/>
                  <a:pt x="14438" y="2000"/>
                </a:cubicBezTo>
                <a:cubicBezTo>
                  <a:pt x="14436" y="1979"/>
                  <a:pt x="14423" y="1957"/>
                  <a:pt x="14404" y="1927"/>
                </a:cubicBezTo>
                <a:cubicBezTo>
                  <a:pt x="14381" y="1894"/>
                  <a:pt x="14346" y="1879"/>
                  <a:pt x="14307" y="1882"/>
                </a:cubicBezTo>
                <a:cubicBezTo>
                  <a:pt x="14283" y="1891"/>
                  <a:pt x="14258" y="1905"/>
                  <a:pt x="14206" y="1946"/>
                </a:cubicBezTo>
                <a:cubicBezTo>
                  <a:pt x="14178" y="1968"/>
                  <a:pt x="14153" y="1982"/>
                  <a:pt x="14131" y="1993"/>
                </a:cubicBezTo>
                <a:cubicBezTo>
                  <a:pt x="14129" y="1996"/>
                  <a:pt x="14127" y="1995"/>
                  <a:pt x="14124" y="1998"/>
                </a:cubicBezTo>
                <a:cubicBezTo>
                  <a:pt x="14124" y="1998"/>
                  <a:pt x="14123" y="1998"/>
                  <a:pt x="14122" y="1999"/>
                </a:cubicBezTo>
                <a:cubicBezTo>
                  <a:pt x="14085" y="2039"/>
                  <a:pt x="14050" y="2027"/>
                  <a:pt x="14040" y="1987"/>
                </a:cubicBezTo>
                <a:cubicBezTo>
                  <a:pt x="14039" y="1983"/>
                  <a:pt x="14037" y="1981"/>
                  <a:pt x="14036" y="1976"/>
                </a:cubicBezTo>
                <a:cubicBezTo>
                  <a:pt x="14035" y="1958"/>
                  <a:pt x="14038" y="1936"/>
                  <a:pt x="14048" y="1912"/>
                </a:cubicBezTo>
                <a:cubicBezTo>
                  <a:pt x="14059" y="1885"/>
                  <a:pt x="13979" y="1868"/>
                  <a:pt x="13890" y="1864"/>
                </a:cubicBezTo>
                <a:close/>
                <a:moveTo>
                  <a:pt x="11840" y="1891"/>
                </a:moveTo>
                <a:cubicBezTo>
                  <a:pt x="11701" y="1890"/>
                  <a:pt x="11573" y="1896"/>
                  <a:pt x="11437" y="1899"/>
                </a:cubicBezTo>
                <a:cubicBezTo>
                  <a:pt x="11363" y="1904"/>
                  <a:pt x="11180" y="1906"/>
                  <a:pt x="11173" y="1911"/>
                </a:cubicBezTo>
                <a:cubicBezTo>
                  <a:pt x="11168" y="1912"/>
                  <a:pt x="11165" y="1917"/>
                  <a:pt x="11163" y="1920"/>
                </a:cubicBezTo>
                <a:cubicBezTo>
                  <a:pt x="11159" y="1944"/>
                  <a:pt x="11199" y="2058"/>
                  <a:pt x="11259" y="2191"/>
                </a:cubicBezTo>
                <a:cubicBezTo>
                  <a:pt x="11323" y="2331"/>
                  <a:pt x="11373" y="2456"/>
                  <a:pt x="11371" y="2470"/>
                </a:cubicBezTo>
                <a:cubicBezTo>
                  <a:pt x="11370" y="2472"/>
                  <a:pt x="11376" y="2485"/>
                  <a:pt x="11376" y="2487"/>
                </a:cubicBezTo>
                <a:cubicBezTo>
                  <a:pt x="11443" y="2662"/>
                  <a:pt x="11513" y="2837"/>
                  <a:pt x="11532" y="2874"/>
                </a:cubicBezTo>
                <a:cubicBezTo>
                  <a:pt x="11547" y="2903"/>
                  <a:pt x="11557" y="2917"/>
                  <a:pt x="11567" y="2914"/>
                </a:cubicBezTo>
                <a:cubicBezTo>
                  <a:pt x="11580" y="2903"/>
                  <a:pt x="11612" y="2840"/>
                  <a:pt x="11647" y="2768"/>
                </a:cubicBezTo>
                <a:cubicBezTo>
                  <a:pt x="11673" y="2714"/>
                  <a:pt x="11697" y="2662"/>
                  <a:pt x="11730" y="2605"/>
                </a:cubicBezTo>
                <a:lnTo>
                  <a:pt x="11822" y="2448"/>
                </a:lnTo>
                <a:lnTo>
                  <a:pt x="11923" y="2687"/>
                </a:lnTo>
                <a:cubicBezTo>
                  <a:pt x="11979" y="2818"/>
                  <a:pt x="12040" y="2907"/>
                  <a:pt x="12060" y="2888"/>
                </a:cubicBezTo>
                <a:cubicBezTo>
                  <a:pt x="12079" y="2870"/>
                  <a:pt x="12154" y="2717"/>
                  <a:pt x="12225" y="2548"/>
                </a:cubicBezTo>
                <a:cubicBezTo>
                  <a:pt x="12308" y="2350"/>
                  <a:pt x="12389" y="2189"/>
                  <a:pt x="12460" y="2078"/>
                </a:cubicBezTo>
                <a:cubicBezTo>
                  <a:pt x="12460" y="2078"/>
                  <a:pt x="12460" y="2078"/>
                  <a:pt x="12460" y="2077"/>
                </a:cubicBezTo>
                <a:cubicBezTo>
                  <a:pt x="12496" y="2018"/>
                  <a:pt x="12527" y="1977"/>
                  <a:pt x="12550" y="1960"/>
                </a:cubicBezTo>
                <a:cubicBezTo>
                  <a:pt x="12576" y="1933"/>
                  <a:pt x="12598" y="1921"/>
                  <a:pt x="12619" y="1914"/>
                </a:cubicBezTo>
                <a:cubicBezTo>
                  <a:pt x="12616" y="1906"/>
                  <a:pt x="12571" y="1899"/>
                  <a:pt x="12503" y="1893"/>
                </a:cubicBezTo>
                <a:cubicBezTo>
                  <a:pt x="12481" y="1898"/>
                  <a:pt x="12474" y="1892"/>
                  <a:pt x="12451" y="1898"/>
                </a:cubicBezTo>
                <a:cubicBezTo>
                  <a:pt x="12354" y="1924"/>
                  <a:pt x="12268" y="1932"/>
                  <a:pt x="12261" y="1914"/>
                </a:cubicBezTo>
                <a:cubicBezTo>
                  <a:pt x="12256" y="1902"/>
                  <a:pt x="12068" y="1893"/>
                  <a:pt x="11840" y="1891"/>
                </a:cubicBezTo>
                <a:close/>
                <a:moveTo>
                  <a:pt x="11493" y="1932"/>
                </a:moveTo>
                <a:cubicBezTo>
                  <a:pt x="11505" y="1927"/>
                  <a:pt x="11516" y="1927"/>
                  <a:pt x="11527" y="1932"/>
                </a:cubicBezTo>
                <a:cubicBezTo>
                  <a:pt x="11550" y="1941"/>
                  <a:pt x="11576" y="1968"/>
                  <a:pt x="11612" y="2017"/>
                </a:cubicBezTo>
                <a:cubicBezTo>
                  <a:pt x="11751" y="2212"/>
                  <a:pt x="11774" y="2312"/>
                  <a:pt x="11706" y="2425"/>
                </a:cubicBezTo>
                <a:cubicBezTo>
                  <a:pt x="11624" y="2559"/>
                  <a:pt x="11607" y="2550"/>
                  <a:pt x="11515" y="2330"/>
                </a:cubicBezTo>
                <a:cubicBezTo>
                  <a:pt x="11470" y="2224"/>
                  <a:pt x="11422" y="2111"/>
                  <a:pt x="11407" y="2077"/>
                </a:cubicBezTo>
                <a:cubicBezTo>
                  <a:pt x="11390" y="2039"/>
                  <a:pt x="11407" y="1994"/>
                  <a:pt x="11452" y="1958"/>
                </a:cubicBezTo>
                <a:cubicBezTo>
                  <a:pt x="11468" y="1946"/>
                  <a:pt x="11480" y="1936"/>
                  <a:pt x="11493" y="1932"/>
                </a:cubicBezTo>
                <a:close/>
                <a:moveTo>
                  <a:pt x="10583" y="1933"/>
                </a:moveTo>
                <a:cubicBezTo>
                  <a:pt x="10647" y="1943"/>
                  <a:pt x="10700" y="1985"/>
                  <a:pt x="10727" y="2061"/>
                </a:cubicBezTo>
                <a:cubicBezTo>
                  <a:pt x="10787" y="2227"/>
                  <a:pt x="10768" y="2599"/>
                  <a:pt x="10695" y="2698"/>
                </a:cubicBezTo>
                <a:cubicBezTo>
                  <a:pt x="10658" y="2747"/>
                  <a:pt x="10566" y="2799"/>
                  <a:pt x="10490" y="2815"/>
                </a:cubicBezTo>
                <a:cubicBezTo>
                  <a:pt x="10362" y="2840"/>
                  <a:pt x="10347" y="2830"/>
                  <a:pt x="10281" y="2669"/>
                </a:cubicBezTo>
                <a:cubicBezTo>
                  <a:pt x="10166" y="2387"/>
                  <a:pt x="10197" y="2166"/>
                  <a:pt x="10374" y="2010"/>
                </a:cubicBezTo>
                <a:cubicBezTo>
                  <a:pt x="10444" y="1949"/>
                  <a:pt x="10519" y="1924"/>
                  <a:pt x="10583" y="1933"/>
                </a:cubicBezTo>
                <a:close/>
                <a:moveTo>
                  <a:pt x="12290" y="1942"/>
                </a:moveTo>
                <a:cubicBezTo>
                  <a:pt x="12313" y="1947"/>
                  <a:pt x="12333" y="1962"/>
                  <a:pt x="12345" y="1985"/>
                </a:cubicBezTo>
                <a:cubicBezTo>
                  <a:pt x="12370" y="2029"/>
                  <a:pt x="12353" y="2099"/>
                  <a:pt x="12286" y="2227"/>
                </a:cubicBezTo>
                <a:cubicBezTo>
                  <a:pt x="12233" y="2327"/>
                  <a:pt x="12174" y="2449"/>
                  <a:pt x="12155" y="2497"/>
                </a:cubicBezTo>
                <a:cubicBezTo>
                  <a:pt x="12123" y="2577"/>
                  <a:pt x="12110" y="2568"/>
                  <a:pt x="12031" y="2413"/>
                </a:cubicBezTo>
                <a:lnTo>
                  <a:pt x="11942" y="2240"/>
                </a:lnTo>
                <a:lnTo>
                  <a:pt x="12032" y="2108"/>
                </a:lnTo>
                <a:cubicBezTo>
                  <a:pt x="12110" y="1993"/>
                  <a:pt x="12219" y="1929"/>
                  <a:pt x="12290" y="1942"/>
                </a:cubicBezTo>
                <a:close/>
                <a:moveTo>
                  <a:pt x="13052" y="2234"/>
                </a:moveTo>
                <a:cubicBezTo>
                  <a:pt x="13077" y="2230"/>
                  <a:pt x="13104" y="2232"/>
                  <a:pt x="13132" y="2240"/>
                </a:cubicBezTo>
                <a:cubicBezTo>
                  <a:pt x="13201" y="2259"/>
                  <a:pt x="13270" y="2286"/>
                  <a:pt x="13284" y="2300"/>
                </a:cubicBezTo>
                <a:cubicBezTo>
                  <a:pt x="13337" y="2348"/>
                  <a:pt x="13307" y="2572"/>
                  <a:pt x="13232" y="2695"/>
                </a:cubicBezTo>
                <a:cubicBezTo>
                  <a:pt x="13117" y="2883"/>
                  <a:pt x="13027" y="2903"/>
                  <a:pt x="12938" y="2762"/>
                </a:cubicBezTo>
                <a:cubicBezTo>
                  <a:pt x="12923" y="2739"/>
                  <a:pt x="12913" y="2714"/>
                  <a:pt x="12903" y="2689"/>
                </a:cubicBezTo>
                <a:cubicBezTo>
                  <a:pt x="12901" y="2692"/>
                  <a:pt x="12902" y="2696"/>
                  <a:pt x="12900" y="2698"/>
                </a:cubicBezTo>
                <a:cubicBezTo>
                  <a:pt x="12882" y="2714"/>
                  <a:pt x="12858" y="2707"/>
                  <a:pt x="12847" y="2680"/>
                </a:cubicBezTo>
                <a:cubicBezTo>
                  <a:pt x="12836" y="2653"/>
                  <a:pt x="12841" y="2618"/>
                  <a:pt x="12859" y="2602"/>
                </a:cubicBezTo>
                <a:cubicBezTo>
                  <a:pt x="12864" y="2597"/>
                  <a:pt x="12870" y="2598"/>
                  <a:pt x="12876" y="2597"/>
                </a:cubicBezTo>
                <a:cubicBezTo>
                  <a:pt x="12844" y="2420"/>
                  <a:pt x="12919" y="2253"/>
                  <a:pt x="13052" y="2234"/>
                </a:cubicBezTo>
                <a:close/>
                <a:moveTo>
                  <a:pt x="16099" y="2599"/>
                </a:moveTo>
                <a:cubicBezTo>
                  <a:pt x="16084" y="2599"/>
                  <a:pt x="16075" y="2615"/>
                  <a:pt x="16067" y="2634"/>
                </a:cubicBezTo>
                <a:cubicBezTo>
                  <a:pt x="16066" y="2636"/>
                  <a:pt x="16065" y="2634"/>
                  <a:pt x="16064" y="2637"/>
                </a:cubicBezTo>
                <a:cubicBezTo>
                  <a:pt x="16058" y="2654"/>
                  <a:pt x="16056" y="2686"/>
                  <a:pt x="16053" y="2715"/>
                </a:cubicBezTo>
                <a:cubicBezTo>
                  <a:pt x="16051" y="2735"/>
                  <a:pt x="16047" y="2746"/>
                  <a:pt x="16047" y="2772"/>
                </a:cubicBezTo>
                <a:cubicBezTo>
                  <a:pt x="16047" y="2842"/>
                  <a:pt x="16036" y="2897"/>
                  <a:pt x="16021" y="2933"/>
                </a:cubicBezTo>
                <a:cubicBezTo>
                  <a:pt x="16015" y="2957"/>
                  <a:pt x="16008" y="2986"/>
                  <a:pt x="16000" y="3001"/>
                </a:cubicBezTo>
                <a:cubicBezTo>
                  <a:pt x="15986" y="3027"/>
                  <a:pt x="15979" y="3045"/>
                  <a:pt x="15977" y="3058"/>
                </a:cubicBezTo>
                <a:cubicBezTo>
                  <a:pt x="15990" y="3057"/>
                  <a:pt x="16002" y="3055"/>
                  <a:pt x="16015" y="3055"/>
                </a:cubicBezTo>
                <a:cubicBezTo>
                  <a:pt x="16036" y="3042"/>
                  <a:pt x="16057" y="3032"/>
                  <a:pt x="16094" y="2990"/>
                </a:cubicBezTo>
                <a:cubicBezTo>
                  <a:pt x="16118" y="2963"/>
                  <a:pt x="16130" y="2935"/>
                  <a:pt x="16142" y="2905"/>
                </a:cubicBezTo>
                <a:cubicBezTo>
                  <a:pt x="16158" y="2844"/>
                  <a:pt x="16163" y="2781"/>
                  <a:pt x="16157" y="2722"/>
                </a:cubicBezTo>
                <a:cubicBezTo>
                  <a:pt x="16152" y="2690"/>
                  <a:pt x="16147" y="2659"/>
                  <a:pt x="16139" y="2640"/>
                </a:cubicBezTo>
                <a:cubicBezTo>
                  <a:pt x="16129" y="2617"/>
                  <a:pt x="16117" y="2599"/>
                  <a:pt x="16099" y="2599"/>
                </a:cubicBezTo>
                <a:close/>
                <a:moveTo>
                  <a:pt x="17968" y="3049"/>
                </a:moveTo>
                <a:cubicBezTo>
                  <a:pt x="17874" y="3045"/>
                  <a:pt x="17826" y="3049"/>
                  <a:pt x="17807" y="3060"/>
                </a:cubicBezTo>
                <a:cubicBezTo>
                  <a:pt x="17805" y="3062"/>
                  <a:pt x="17801" y="3065"/>
                  <a:pt x="17800" y="3066"/>
                </a:cubicBezTo>
                <a:lnTo>
                  <a:pt x="17800" y="3076"/>
                </a:lnTo>
                <a:cubicBezTo>
                  <a:pt x="17802" y="3090"/>
                  <a:pt x="17822" y="3108"/>
                  <a:pt x="17873" y="3137"/>
                </a:cubicBezTo>
                <a:cubicBezTo>
                  <a:pt x="17949" y="3179"/>
                  <a:pt x="17959" y="3215"/>
                  <a:pt x="17959" y="3439"/>
                </a:cubicBezTo>
                <a:cubicBezTo>
                  <a:pt x="17959" y="3578"/>
                  <a:pt x="17944" y="3748"/>
                  <a:pt x="17927" y="3816"/>
                </a:cubicBezTo>
                <a:cubicBezTo>
                  <a:pt x="17898" y="3929"/>
                  <a:pt x="17881" y="3937"/>
                  <a:pt x="17712" y="3917"/>
                </a:cubicBezTo>
                <a:cubicBezTo>
                  <a:pt x="17450" y="3886"/>
                  <a:pt x="17358" y="3955"/>
                  <a:pt x="17287" y="4232"/>
                </a:cubicBezTo>
                <a:cubicBezTo>
                  <a:pt x="17255" y="4357"/>
                  <a:pt x="17243" y="4462"/>
                  <a:pt x="17249" y="4557"/>
                </a:cubicBezTo>
                <a:cubicBezTo>
                  <a:pt x="17252" y="4578"/>
                  <a:pt x="17256" y="4599"/>
                  <a:pt x="17260" y="4619"/>
                </a:cubicBezTo>
                <a:cubicBezTo>
                  <a:pt x="17274" y="4694"/>
                  <a:pt x="17297" y="4764"/>
                  <a:pt x="17340" y="4827"/>
                </a:cubicBezTo>
                <a:cubicBezTo>
                  <a:pt x="17401" y="4918"/>
                  <a:pt x="17456" y="4928"/>
                  <a:pt x="17873" y="4928"/>
                </a:cubicBezTo>
                <a:cubicBezTo>
                  <a:pt x="18138" y="4928"/>
                  <a:pt x="18337" y="4907"/>
                  <a:pt x="18337" y="4880"/>
                </a:cubicBezTo>
                <a:cubicBezTo>
                  <a:pt x="18337" y="4853"/>
                  <a:pt x="18295" y="4825"/>
                  <a:pt x="18243" y="4816"/>
                </a:cubicBezTo>
                <a:lnTo>
                  <a:pt x="18148" y="4800"/>
                </a:lnTo>
                <a:lnTo>
                  <a:pt x="18148" y="4461"/>
                </a:lnTo>
                <a:cubicBezTo>
                  <a:pt x="18142" y="4331"/>
                  <a:pt x="18140" y="4165"/>
                  <a:pt x="18144" y="3902"/>
                </a:cubicBezTo>
                <a:cubicBezTo>
                  <a:pt x="18145" y="3805"/>
                  <a:pt x="18147" y="3797"/>
                  <a:pt x="18149" y="3709"/>
                </a:cubicBezTo>
                <a:lnTo>
                  <a:pt x="18150" y="3055"/>
                </a:lnTo>
                <a:lnTo>
                  <a:pt x="17968" y="3049"/>
                </a:lnTo>
                <a:close/>
                <a:moveTo>
                  <a:pt x="12560" y="3085"/>
                </a:moveTo>
                <a:cubicBezTo>
                  <a:pt x="12541" y="3085"/>
                  <a:pt x="12517" y="3134"/>
                  <a:pt x="12507" y="3193"/>
                </a:cubicBezTo>
                <a:cubicBezTo>
                  <a:pt x="12493" y="3273"/>
                  <a:pt x="12471" y="3290"/>
                  <a:pt x="12419" y="3265"/>
                </a:cubicBezTo>
                <a:cubicBezTo>
                  <a:pt x="12380" y="3247"/>
                  <a:pt x="12226" y="3231"/>
                  <a:pt x="12075" y="3228"/>
                </a:cubicBezTo>
                <a:cubicBezTo>
                  <a:pt x="11703" y="3221"/>
                  <a:pt x="11503" y="3361"/>
                  <a:pt x="11385" y="3714"/>
                </a:cubicBezTo>
                <a:cubicBezTo>
                  <a:pt x="11356" y="3801"/>
                  <a:pt x="11335" y="3882"/>
                  <a:pt x="11319" y="3958"/>
                </a:cubicBezTo>
                <a:cubicBezTo>
                  <a:pt x="11299" y="4078"/>
                  <a:pt x="11290" y="4192"/>
                  <a:pt x="11291" y="4295"/>
                </a:cubicBezTo>
                <a:cubicBezTo>
                  <a:pt x="11298" y="4413"/>
                  <a:pt x="11320" y="4528"/>
                  <a:pt x="11367" y="4647"/>
                </a:cubicBezTo>
                <a:cubicBezTo>
                  <a:pt x="11468" y="4904"/>
                  <a:pt x="11663" y="5070"/>
                  <a:pt x="11885" y="5120"/>
                </a:cubicBezTo>
                <a:cubicBezTo>
                  <a:pt x="11994" y="5133"/>
                  <a:pt x="12115" y="5130"/>
                  <a:pt x="12217" y="5107"/>
                </a:cubicBezTo>
                <a:cubicBezTo>
                  <a:pt x="12260" y="5094"/>
                  <a:pt x="12303" y="5079"/>
                  <a:pt x="12345" y="5056"/>
                </a:cubicBezTo>
                <a:cubicBezTo>
                  <a:pt x="12410" y="5023"/>
                  <a:pt x="12449" y="5006"/>
                  <a:pt x="12481" y="4997"/>
                </a:cubicBezTo>
                <a:cubicBezTo>
                  <a:pt x="12481" y="4997"/>
                  <a:pt x="12483" y="4995"/>
                  <a:pt x="12483" y="4996"/>
                </a:cubicBezTo>
                <a:cubicBezTo>
                  <a:pt x="12484" y="4995"/>
                  <a:pt x="12484" y="4996"/>
                  <a:pt x="12484" y="4996"/>
                </a:cubicBezTo>
                <a:cubicBezTo>
                  <a:pt x="12544" y="4980"/>
                  <a:pt x="12562" y="5011"/>
                  <a:pt x="12589" y="5114"/>
                </a:cubicBezTo>
                <a:cubicBezTo>
                  <a:pt x="12602" y="5164"/>
                  <a:pt x="12610" y="5172"/>
                  <a:pt x="12619" y="5190"/>
                </a:cubicBezTo>
                <a:cubicBezTo>
                  <a:pt x="12626" y="5154"/>
                  <a:pt x="12630" y="5072"/>
                  <a:pt x="12634" y="4949"/>
                </a:cubicBezTo>
                <a:cubicBezTo>
                  <a:pt x="12625" y="4695"/>
                  <a:pt x="12603" y="4365"/>
                  <a:pt x="12586" y="4365"/>
                </a:cubicBezTo>
                <a:cubicBezTo>
                  <a:pt x="12571" y="4365"/>
                  <a:pt x="12541" y="4480"/>
                  <a:pt x="12518" y="4622"/>
                </a:cubicBezTo>
                <a:cubicBezTo>
                  <a:pt x="12513" y="4654"/>
                  <a:pt x="12506" y="4661"/>
                  <a:pt x="12501" y="4686"/>
                </a:cubicBezTo>
                <a:cubicBezTo>
                  <a:pt x="12472" y="4837"/>
                  <a:pt x="12444" y="4899"/>
                  <a:pt x="12355" y="4955"/>
                </a:cubicBezTo>
                <a:cubicBezTo>
                  <a:pt x="12288" y="4996"/>
                  <a:pt x="12193" y="5029"/>
                  <a:pt x="12143" y="5028"/>
                </a:cubicBezTo>
                <a:cubicBezTo>
                  <a:pt x="11998" y="5027"/>
                  <a:pt x="11737" y="4751"/>
                  <a:pt x="11656" y="4513"/>
                </a:cubicBezTo>
                <a:cubicBezTo>
                  <a:pt x="11633" y="4448"/>
                  <a:pt x="11619" y="4392"/>
                  <a:pt x="11611" y="4343"/>
                </a:cubicBezTo>
                <a:cubicBezTo>
                  <a:pt x="11602" y="4305"/>
                  <a:pt x="11601" y="4280"/>
                  <a:pt x="11603" y="4258"/>
                </a:cubicBezTo>
                <a:cubicBezTo>
                  <a:pt x="11603" y="4252"/>
                  <a:pt x="11602" y="4242"/>
                  <a:pt x="11603" y="4237"/>
                </a:cubicBezTo>
                <a:cubicBezTo>
                  <a:pt x="11605" y="4231"/>
                  <a:pt x="11608" y="4225"/>
                  <a:pt x="11611" y="4221"/>
                </a:cubicBezTo>
                <a:cubicBezTo>
                  <a:pt x="11622" y="4186"/>
                  <a:pt x="11645" y="4176"/>
                  <a:pt x="11688" y="4210"/>
                </a:cubicBezTo>
                <a:cubicBezTo>
                  <a:pt x="11857" y="4344"/>
                  <a:pt x="11923" y="4357"/>
                  <a:pt x="12023" y="4280"/>
                </a:cubicBezTo>
                <a:cubicBezTo>
                  <a:pt x="12077" y="4238"/>
                  <a:pt x="12172" y="4212"/>
                  <a:pt x="12234" y="4223"/>
                </a:cubicBezTo>
                <a:cubicBezTo>
                  <a:pt x="12290" y="4233"/>
                  <a:pt x="12328" y="4231"/>
                  <a:pt x="12336" y="4224"/>
                </a:cubicBezTo>
                <a:cubicBezTo>
                  <a:pt x="12338" y="4222"/>
                  <a:pt x="12342" y="4222"/>
                  <a:pt x="12342" y="4219"/>
                </a:cubicBezTo>
                <a:cubicBezTo>
                  <a:pt x="12340" y="4206"/>
                  <a:pt x="12303" y="4147"/>
                  <a:pt x="12254" y="4080"/>
                </a:cubicBezTo>
                <a:cubicBezTo>
                  <a:pt x="12148" y="3933"/>
                  <a:pt x="12003" y="3918"/>
                  <a:pt x="11866" y="4038"/>
                </a:cubicBezTo>
                <a:cubicBezTo>
                  <a:pt x="11837" y="4063"/>
                  <a:pt x="11822" y="4068"/>
                  <a:pt x="11804" y="4077"/>
                </a:cubicBezTo>
                <a:lnTo>
                  <a:pt x="11782" y="4111"/>
                </a:lnTo>
                <a:lnTo>
                  <a:pt x="11772" y="4096"/>
                </a:lnTo>
                <a:cubicBezTo>
                  <a:pt x="11747" y="4096"/>
                  <a:pt x="11723" y="4074"/>
                  <a:pt x="11681" y="4033"/>
                </a:cubicBezTo>
                <a:lnTo>
                  <a:pt x="11590" y="3945"/>
                </a:lnTo>
                <a:lnTo>
                  <a:pt x="11658" y="3748"/>
                </a:lnTo>
                <a:cubicBezTo>
                  <a:pt x="11758" y="3457"/>
                  <a:pt x="11941" y="3290"/>
                  <a:pt x="12161" y="3290"/>
                </a:cubicBezTo>
                <a:cubicBezTo>
                  <a:pt x="12313" y="3290"/>
                  <a:pt x="12352" y="3310"/>
                  <a:pt x="12412" y="3425"/>
                </a:cubicBezTo>
                <a:cubicBezTo>
                  <a:pt x="12425" y="3449"/>
                  <a:pt x="12434" y="3479"/>
                  <a:pt x="12445" y="3508"/>
                </a:cubicBezTo>
                <a:cubicBezTo>
                  <a:pt x="12451" y="3523"/>
                  <a:pt x="12458" y="3537"/>
                  <a:pt x="12463" y="3552"/>
                </a:cubicBezTo>
                <a:cubicBezTo>
                  <a:pt x="12463" y="3554"/>
                  <a:pt x="12463" y="3555"/>
                  <a:pt x="12464" y="3557"/>
                </a:cubicBezTo>
                <a:cubicBezTo>
                  <a:pt x="12476" y="3599"/>
                  <a:pt x="12485" y="3638"/>
                  <a:pt x="12486" y="3667"/>
                </a:cubicBezTo>
                <a:cubicBezTo>
                  <a:pt x="12487" y="3726"/>
                  <a:pt x="12501" y="3822"/>
                  <a:pt x="12516" y="3879"/>
                </a:cubicBezTo>
                <a:cubicBezTo>
                  <a:pt x="12530" y="3927"/>
                  <a:pt x="12536" y="3862"/>
                  <a:pt x="12538" y="3745"/>
                </a:cubicBezTo>
                <a:cubicBezTo>
                  <a:pt x="12536" y="3706"/>
                  <a:pt x="12537" y="3701"/>
                  <a:pt x="12534" y="3640"/>
                </a:cubicBezTo>
                <a:cubicBezTo>
                  <a:pt x="12520" y="3421"/>
                  <a:pt x="12526" y="3287"/>
                  <a:pt x="12550" y="3265"/>
                </a:cubicBezTo>
                <a:cubicBezTo>
                  <a:pt x="12552" y="3264"/>
                  <a:pt x="12552" y="3258"/>
                  <a:pt x="12554" y="3256"/>
                </a:cubicBezTo>
                <a:cubicBezTo>
                  <a:pt x="12557" y="3228"/>
                  <a:pt x="12560" y="3186"/>
                  <a:pt x="12564" y="3174"/>
                </a:cubicBezTo>
                <a:cubicBezTo>
                  <a:pt x="12582" y="3119"/>
                  <a:pt x="12580" y="3085"/>
                  <a:pt x="12560" y="3085"/>
                </a:cubicBezTo>
                <a:close/>
                <a:moveTo>
                  <a:pt x="13782" y="3222"/>
                </a:moveTo>
                <a:cubicBezTo>
                  <a:pt x="13774" y="3220"/>
                  <a:pt x="13758" y="3225"/>
                  <a:pt x="13749" y="3224"/>
                </a:cubicBezTo>
                <a:cubicBezTo>
                  <a:pt x="13718" y="3224"/>
                  <a:pt x="13685" y="3224"/>
                  <a:pt x="13638" y="3233"/>
                </a:cubicBezTo>
                <a:cubicBezTo>
                  <a:pt x="13539" y="3251"/>
                  <a:pt x="13503" y="3260"/>
                  <a:pt x="13505" y="3277"/>
                </a:cubicBezTo>
                <a:lnTo>
                  <a:pt x="13529" y="3304"/>
                </a:lnTo>
                <a:cubicBezTo>
                  <a:pt x="13537" y="3310"/>
                  <a:pt x="13543" y="3316"/>
                  <a:pt x="13556" y="3324"/>
                </a:cubicBezTo>
                <a:cubicBezTo>
                  <a:pt x="13633" y="3376"/>
                  <a:pt x="13647" y="3423"/>
                  <a:pt x="13663" y="3682"/>
                </a:cubicBezTo>
                <a:cubicBezTo>
                  <a:pt x="13670" y="3795"/>
                  <a:pt x="13668" y="3869"/>
                  <a:pt x="13664" y="3927"/>
                </a:cubicBezTo>
                <a:cubicBezTo>
                  <a:pt x="13660" y="3987"/>
                  <a:pt x="13652" y="4037"/>
                  <a:pt x="13629" y="4032"/>
                </a:cubicBezTo>
                <a:cubicBezTo>
                  <a:pt x="13611" y="4041"/>
                  <a:pt x="13590" y="4037"/>
                  <a:pt x="13557" y="4011"/>
                </a:cubicBezTo>
                <a:cubicBezTo>
                  <a:pt x="13547" y="4002"/>
                  <a:pt x="13521" y="3996"/>
                  <a:pt x="13501" y="3989"/>
                </a:cubicBezTo>
                <a:cubicBezTo>
                  <a:pt x="13476" y="3980"/>
                  <a:pt x="13452" y="3973"/>
                  <a:pt x="13419" y="3967"/>
                </a:cubicBezTo>
                <a:cubicBezTo>
                  <a:pt x="13385" y="3961"/>
                  <a:pt x="13349" y="3955"/>
                  <a:pt x="13315" y="3955"/>
                </a:cubicBezTo>
                <a:cubicBezTo>
                  <a:pt x="13181" y="3955"/>
                  <a:pt x="13120" y="3984"/>
                  <a:pt x="13039" y="4085"/>
                </a:cubicBezTo>
                <a:cubicBezTo>
                  <a:pt x="12984" y="4154"/>
                  <a:pt x="12948" y="4244"/>
                  <a:pt x="12927" y="4336"/>
                </a:cubicBezTo>
                <a:cubicBezTo>
                  <a:pt x="12923" y="4375"/>
                  <a:pt x="12915" y="4400"/>
                  <a:pt x="12912" y="4456"/>
                </a:cubicBezTo>
                <a:cubicBezTo>
                  <a:pt x="12909" y="4526"/>
                  <a:pt x="12914" y="4553"/>
                  <a:pt x="12916" y="4594"/>
                </a:cubicBezTo>
                <a:cubicBezTo>
                  <a:pt x="12931" y="4706"/>
                  <a:pt x="12972" y="4802"/>
                  <a:pt x="13042" y="4857"/>
                </a:cubicBezTo>
                <a:cubicBezTo>
                  <a:pt x="13050" y="4864"/>
                  <a:pt x="13059" y="4869"/>
                  <a:pt x="13068" y="4875"/>
                </a:cubicBezTo>
                <a:cubicBezTo>
                  <a:pt x="13180" y="4939"/>
                  <a:pt x="13481" y="4943"/>
                  <a:pt x="13550" y="4878"/>
                </a:cubicBezTo>
                <a:cubicBezTo>
                  <a:pt x="13578" y="4851"/>
                  <a:pt x="13616" y="4850"/>
                  <a:pt x="13637" y="4876"/>
                </a:cubicBezTo>
                <a:cubicBezTo>
                  <a:pt x="13657" y="4901"/>
                  <a:pt x="13743" y="4930"/>
                  <a:pt x="13827" y="4940"/>
                </a:cubicBezTo>
                <a:cubicBezTo>
                  <a:pt x="14021" y="4965"/>
                  <a:pt x="14043" y="4959"/>
                  <a:pt x="14059" y="4889"/>
                </a:cubicBezTo>
                <a:cubicBezTo>
                  <a:pt x="14066" y="4858"/>
                  <a:pt x="14028" y="4825"/>
                  <a:pt x="13975" y="4816"/>
                </a:cubicBezTo>
                <a:cubicBezTo>
                  <a:pt x="13886" y="4801"/>
                  <a:pt x="13876" y="4779"/>
                  <a:pt x="13861" y="4544"/>
                </a:cubicBezTo>
                <a:cubicBezTo>
                  <a:pt x="13860" y="4539"/>
                  <a:pt x="13861" y="4525"/>
                  <a:pt x="13861" y="4520"/>
                </a:cubicBezTo>
                <a:cubicBezTo>
                  <a:pt x="13861" y="4519"/>
                  <a:pt x="13861" y="4519"/>
                  <a:pt x="13861" y="4518"/>
                </a:cubicBezTo>
                <a:cubicBezTo>
                  <a:pt x="13859" y="4499"/>
                  <a:pt x="13863" y="4439"/>
                  <a:pt x="13862" y="4413"/>
                </a:cubicBezTo>
                <a:cubicBezTo>
                  <a:pt x="13858" y="4247"/>
                  <a:pt x="13856" y="4022"/>
                  <a:pt x="13866" y="3801"/>
                </a:cubicBezTo>
                <a:cubicBezTo>
                  <a:pt x="13872" y="3665"/>
                  <a:pt x="13875" y="3562"/>
                  <a:pt x="13875" y="3480"/>
                </a:cubicBezTo>
                <a:cubicBezTo>
                  <a:pt x="13875" y="3468"/>
                  <a:pt x="13875" y="3460"/>
                  <a:pt x="13875" y="3450"/>
                </a:cubicBezTo>
                <a:cubicBezTo>
                  <a:pt x="13873" y="3385"/>
                  <a:pt x="13865" y="3341"/>
                  <a:pt x="13855" y="3306"/>
                </a:cubicBezTo>
                <a:cubicBezTo>
                  <a:pt x="13852" y="3296"/>
                  <a:pt x="13850" y="3281"/>
                  <a:pt x="13846" y="3272"/>
                </a:cubicBezTo>
                <a:cubicBezTo>
                  <a:pt x="13843" y="3266"/>
                  <a:pt x="13838" y="3263"/>
                  <a:pt x="13835" y="3258"/>
                </a:cubicBezTo>
                <a:cubicBezTo>
                  <a:pt x="13821" y="3242"/>
                  <a:pt x="13806" y="3227"/>
                  <a:pt x="13784" y="3222"/>
                </a:cubicBezTo>
                <a:cubicBezTo>
                  <a:pt x="13784" y="3222"/>
                  <a:pt x="13784" y="3222"/>
                  <a:pt x="13783" y="3222"/>
                </a:cubicBezTo>
                <a:cubicBezTo>
                  <a:pt x="13783" y="3222"/>
                  <a:pt x="13782" y="3222"/>
                  <a:pt x="13782" y="3222"/>
                </a:cubicBezTo>
                <a:close/>
                <a:moveTo>
                  <a:pt x="15851" y="3910"/>
                </a:moveTo>
                <a:cubicBezTo>
                  <a:pt x="15809" y="3912"/>
                  <a:pt x="15767" y="3928"/>
                  <a:pt x="15709" y="3958"/>
                </a:cubicBezTo>
                <a:cubicBezTo>
                  <a:pt x="15688" y="3969"/>
                  <a:pt x="15680" y="3979"/>
                  <a:pt x="15665" y="3989"/>
                </a:cubicBezTo>
                <a:cubicBezTo>
                  <a:pt x="15656" y="3999"/>
                  <a:pt x="15654" y="4008"/>
                  <a:pt x="15642" y="4020"/>
                </a:cubicBezTo>
                <a:cubicBezTo>
                  <a:pt x="15621" y="4041"/>
                  <a:pt x="15610" y="4041"/>
                  <a:pt x="15596" y="4048"/>
                </a:cubicBezTo>
                <a:cubicBezTo>
                  <a:pt x="15581" y="4071"/>
                  <a:pt x="15569" y="4094"/>
                  <a:pt x="15564" y="4128"/>
                </a:cubicBezTo>
                <a:cubicBezTo>
                  <a:pt x="15593" y="4140"/>
                  <a:pt x="15615" y="4176"/>
                  <a:pt x="15599" y="4215"/>
                </a:cubicBezTo>
                <a:cubicBezTo>
                  <a:pt x="15590" y="4235"/>
                  <a:pt x="15574" y="4244"/>
                  <a:pt x="15560" y="4251"/>
                </a:cubicBezTo>
                <a:cubicBezTo>
                  <a:pt x="15565" y="4282"/>
                  <a:pt x="15565" y="4310"/>
                  <a:pt x="15551" y="4329"/>
                </a:cubicBezTo>
                <a:cubicBezTo>
                  <a:pt x="15548" y="4335"/>
                  <a:pt x="15546" y="4355"/>
                  <a:pt x="15543" y="4365"/>
                </a:cubicBezTo>
                <a:cubicBezTo>
                  <a:pt x="15537" y="4426"/>
                  <a:pt x="15534" y="4481"/>
                  <a:pt x="15528" y="4533"/>
                </a:cubicBezTo>
                <a:cubicBezTo>
                  <a:pt x="15520" y="4598"/>
                  <a:pt x="15519" y="4644"/>
                  <a:pt x="15523" y="4686"/>
                </a:cubicBezTo>
                <a:cubicBezTo>
                  <a:pt x="15524" y="4698"/>
                  <a:pt x="15527" y="4710"/>
                  <a:pt x="15528" y="4720"/>
                </a:cubicBezTo>
                <a:cubicBezTo>
                  <a:pt x="15535" y="4759"/>
                  <a:pt x="15546" y="4793"/>
                  <a:pt x="15566" y="4827"/>
                </a:cubicBezTo>
                <a:cubicBezTo>
                  <a:pt x="15619" y="4913"/>
                  <a:pt x="15671" y="4927"/>
                  <a:pt x="15935" y="4923"/>
                </a:cubicBezTo>
                <a:cubicBezTo>
                  <a:pt x="16104" y="4920"/>
                  <a:pt x="16249" y="4929"/>
                  <a:pt x="16258" y="4943"/>
                </a:cubicBezTo>
                <a:cubicBezTo>
                  <a:pt x="16283" y="4980"/>
                  <a:pt x="16409" y="4922"/>
                  <a:pt x="16409" y="4874"/>
                </a:cubicBezTo>
                <a:cubicBezTo>
                  <a:pt x="16409" y="4851"/>
                  <a:pt x="16377" y="4825"/>
                  <a:pt x="16337" y="4816"/>
                </a:cubicBezTo>
                <a:cubicBezTo>
                  <a:pt x="16324" y="4813"/>
                  <a:pt x="16312" y="4808"/>
                  <a:pt x="16303" y="4800"/>
                </a:cubicBezTo>
                <a:lnTo>
                  <a:pt x="16288" y="4800"/>
                </a:lnTo>
                <a:lnTo>
                  <a:pt x="16285" y="4773"/>
                </a:lnTo>
                <a:cubicBezTo>
                  <a:pt x="16267" y="4738"/>
                  <a:pt x="16258" y="4676"/>
                  <a:pt x="16252" y="4557"/>
                </a:cubicBezTo>
                <a:cubicBezTo>
                  <a:pt x="16249" y="4502"/>
                  <a:pt x="16241" y="4459"/>
                  <a:pt x="16236" y="4413"/>
                </a:cubicBezTo>
                <a:cubicBezTo>
                  <a:pt x="16230" y="4371"/>
                  <a:pt x="16224" y="4323"/>
                  <a:pt x="16218" y="4291"/>
                </a:cubicBezTo>
                <a:cubicBezTo>
                  <a:pt x="16218" y="4289"/>
                  <a:pt x="16218" y="4288"/>
                  <a:pt x="16218" y="4286"/>
                </a:cubicBezTo>
                <a:cubicBezTo>
                  <a:pt x="16179" y="4105"/>
                  <a:pt x="16109" y="4000"/>
                  <a:pt x="15992" y="3948"/>
                </a:cubicBezTo>
                <a:cubicBezTo>
                  <a:pt x="15935" y="3922"/>
                  <a:pt x="15893" y="3909"/>
                  <a:pt x="15851" y="3910"/>
                </a:cubicBezTo>
                <a:close/>
                <a:moveTo>
                  <a:pt x="16625" y="3927"/>
                </a:moveTo>
                <a:cubicBezTo>
                  <a:pt x="16440" y="3941"/>
                  <a:pt x="16392" y="3945"/>
                  <a:pt x="16380" y="3970"/>
                </a:cubicBezTo>
                <a:cubicBezTo>
                  <a:pt x="16380" y="3970"/>
                  <a:pt x="16379" y="3970"/>
                  <a:pt x="16379" y="3970"/>
                </a:cubicBezTo>
                <a:cubicBezTo>
                  <a:pt x="16379" y="3970"/>
                  <a:pt x="16379" y="3971"/>
                  <a:pt x="16379" y="3971"/>
                </a:cubicBezTo>
                <a:cubicBezTo>
                  <a:pt x="16377" y="3975"/>
                  <a:pt x="16377" y="3982"/>
                  <a:pt x="16377" y="3988"/>
                </a:cubicBezTo>
                <a:cubicBezTo>
                  <a:pt x="16378" y="4006"/>
                  <a:pt x="16385" y="4022"/>
                  <a:pt x="16399" y="4031"/>
                </a:cubicBezTo>
                <a:cubicBezTo>
                  <a:pt x="16416" y="4041"/>
                  <a:pt x="16440" y="4044"/>
                  <a:pt x="16470" y="4041"/>
                </a:cubicBezTo>
                <a:lnTo>
                  <a:pt x="16564" y="4032"/>
                </a:lnTo>
                <a:lnTo>
                  <a:pt x="16564" y="4185"/>
                </a:lnTo>
                <a:cubicBezTo>
                  <a:pt x="16570" y="4233"/>
                  <a:pt x="16576" y="4261"/>
                  <a:pt x="16581" y="4359"/>
                </a:cubicBezTo>
                <a:cubicBezTo>
                  <a:pt x="16591" y="4546"/>
                  <a:pt x="16584" y="4663"/>
                  <a:pt x="16564" y="4730"/>
                </a:cubicBezTo>
                <a:lnTo>
                  <a:pt x="16564" y="4800"/>
                </a:lnTo>
                <a:lnTo>
                  <a:pt x="16549" y="4800"/>
                </a:lnTo>
                <a:cubicBezTo>
                  <a:pt x="16532" y="4845"/>
                  <a:pt x="16514" y="4902"/>
                  <a:pt x="16514" y="4943"/>
                </a:cubicBezTo>
                <a:cubicBezTo>
                  <a:pt x="16513" y="4972"/>
                  <a:pt x="16519" y="4989"/>
                  <a:pt x="16529" y="5000"/>
                </a:cubicBezTo>
                <a:cubicBezTo>
                  <a:pt x="16535" y="5004"/>
                  <a:pt x="16540" y="5011"/>
                  <a:pt x="16547" y="5013"/>
                </a:cubicBezTo>
                <a:cubicBezTo>
                  <a:pt x="16573" y="5020"/>
                  <a:pt x="16616" y="5015"/>
                  <a:pt x="16693" y="5000"/>
                </a:cubicBezTo>
                <a:cubicBezTo>
                  <a:pt x="16912" y="4959"/>
                  <a:pt x="17012" y="4867"/>
                  <a:pt x="16887" y="4823"/>
                </a:cubicBezTo>
                <a:cubicBezTo>
                  <a:pt x="16855" y="4812"/>
                  <a:pt x="16836" y="4797"/>
                  <a:pt x="16823" y="4766"/>
                </a:cubicBezTo>
                <a:cubicBezTo>
                  <a:pt x="16817" y="4754"/>
                  <a:pt x="16814" y="4712"/>
                  <a:pt x="16810" y="4688"/>
                </a:cubicBezTo>
                <a:cubicBezTo>
                  <a:pt x="16805" y="4649"/>
                  <a:pt x="16797" y="4619"/>
                  <a:pt x="16794" y="4548"/>
                </a:cubicBezTo>
                <a:cubicBezTo>
                  <a:pt x="16794" y="4538"/>
                  <a:pt x="16794" y="4533"/>
                  <a:pt x="16794" y="4523"/>
                </a:cubicBezTo>
                <a:cubicBezTo>
                  <a:pt x="16787" y="4336"/>
                  <a:pt x="16794" y="4238"/>
                  <a:pt x="16817" y="4208"/>
                </a:cubicBezTo>
                <a:cubicBezTo>
                  <a:pt x="16829" y="4175"/>
                  <a:pt x="16847" y="4183"/>
                  <a:pt x="16866" y="4215"/>
                </a:cubicBezTo>
                <a:cubicBezTo>
                  <a:pt x="16877" y="4225"/>
                  <a:pt x="16887" y="4231"/>
                  <a:pt x="16901" y="4251"/>
                </a:cubicBezTo>
                <a:cubicBezTo>
                  <a:pt x="17001" y="4391"/>
                  <a:pt x="17098" y="4319"/>
                  <a:pt x="17098" y="4106"/>
                </a:cubicBezTo>
                <a:cubicBezTo>
                  <a:pt x="17098" y="3982"/>
                  <a:pt x="17083" y="3955"/>
                  <a:pt x="17018" y="3955"/>
                </a:cubicBezTo>
                <a:cubicBezTo>
                  <a:pt x="16975" y="3955"/>
                  <a:pt x="16922" y="3982"/>
                  <a:pt x="16901" y="4013"/>
                </a:cubicBezTo>
                <a:cubicBezTo>
                  <a:pt x="16898" y="4017"/>
                  <a:pt x="16894" y="4016"/>
                  <a:pt x="16891" y="4019"/>
                </a:cubicBezTo>
                <a:cubicBezTo>
                  <a:pt x="16877" y="4043"/>
                  <a:pt x="16866" y="4049"/>
                  <a:pt x="16858" y="4038"/>
                </a:cubicBezTo>
                <a:cubicBezTo>
                  <a:pt x="16820" y="4041"/>
                  <a:pt x="16784" y="4005"/>
                  <a:pt x="16805" y="3955"/>
                </a:cubicBezTo>
                <a:cubicBezTo>
                  <a:pt x="16815" y="3930"/>
                  <a:pt x="16735" y="3918"/>
                  <a:pt x="16625" y="3927"/>
                </a:cubicBezTo>
                <a:close/>
                <a:moveTo>
                  <a:pt x="14980" y="3945"/>
                </a:moveTo>
                <a:cubicBezTo>
                  <a:pt x="14525" y="3959"/>
                  <a:pt x="14372" y="4004"/>
                  <a:pt x="14546" y="4072"/>
                </a:cubicBezTo>
                <a:cubicBezTo>
                  <a:pt x="14557" y="4076"/>
                  <a:pt x="14571" y="4096"/>
                  <a:pt x="14583" y="4111"/>
                </a:cubicBezTo>
                <a:cubicBezTo>
                  <a:pt x="14614" y="4145"/>
                  <a:pt x="14646" y="4194"/>
                  <a:pt x="14668" y="4256"/>
                </a:cubicBezTo>
                <a:cubicBezTo>
                  <a:pt x="14697" y="4341"/>
                  <a:pt x="14705" y="4387"/>
                  <a:pt x="14699" y="4432"/>
                </a:cubicBezTo>
                <a:cubicBezTo>
                  <a:pt x="14701" y="4460"/>
                  <a:pt x="14692" y="4486"/>
                  <a:pt x="14676" y="4511"/>
                </a:cubicBezTo>
                <a:cubicBezTo>
                  <a:pt x="14670" y="4525"/>
                  <a:pt x="14672" y="4533"/>
                  <a:pt x="14664" y="4551"/>
                </a:cubicBezTo>
                <a:cubicBezTo>
                  <a:pt x="14609" y="4674"/>
                  <a:pt x="14600" y="4679"/>
                  <a:pt x="14568" y="4596"/>
                </a:cubicBezTo>
                <a:cubicBezTo>
                  <a:pt x="14548" y="4547"/>
                  <a:pt x="14490" y="4411"/>
                  <a:pt x="14439" y="4294"/>
                </a:cubicBezTo>
                <a:cubicBezTo>
                  <a:pt x="14421" y="4254"/>
                  <a:pt x="14421" y="4237"/>
                  <a:pt x="14406" y="4199"/>
                </a:cubicBezTo>
                <a:cubicBezTo>
                  <a:pt x="14405" y="4197"/>
                  <a:pt x="14404" y="4193"/>
                  <a:pt x="14402" y="4190"/>
                </a:cubicBezTo>
                <a:cubicBezTo>
                  <a:pt x="14377" y="4135"/>
                  <a:pt x="14361" y="4091"/>
                  <a:pt x="14356" y="4054"/>
                </a:cubicBezTo>
                <a:cubicBezTo>
                  <a:pt x="14355" y="4047"/>
                  <a:pt x="14344" y="4024"/>
                  <a:pt x="14344" y="4019"/>
                </a:cubicBezTo>
                <a:cubicBezTo>
                  <a:pt x="14344" y="3975"/>
                  <a:pt x="14281" y="3956"/>
                  <a:pt x="14145" y="3958"/>
                </a:cubicBezTo>
                <a:cubicBezTo>
                  <a:pt x="13993" y="3961"/>
                  <a:pt x="13965" y="3973"/>
                  <a:pt x="14024" y="4007"/>
                </a:cubicBezTo>
                <a:cubicBezTo>
                  <a:pt x="14028" y="4010"/>
                  <a:pt x="14040" y="4034"/>
                  <a:pt x="14046" y="4040"/>
                </a:cubicBezTo>
                <a:cubicBezTo>
                  <a:pt x="14073" y="4069"/>
                  <a:pt x="14099" y="4111"/>
                  <a:pt x="14128" y="4162"/>
                </a:cubicBezTo>
                <a:cubicBezTo>
                  <a:pt x="14130" y="4166"/>
                  <a:pt x="14132" y="4164"/>
                  <a:pt x="14134" y="4168"/>
                </a:cubicBezTo>
                <a:cubicBezTo>
                  <a:pt x="14136" y="4172"/>
                  <a:pt x="14138" y="4177"/>
                  <a:pt x="14140" y="4181"/>
                </a:cubicBezTo>
                <a:cubicBezTo>
                  <a:pt x="14147" y="4195"/>
                  <a:pt x="14157" y="4207"/>
                  <a:pt x="14163" y="4221"/>
                </a:cubicBezTo>
                <a:cubicBezTo>
                  <a:pt x="14174" y="4245"/>
                  <a:pt x="14175" y="4248"/>
                  <a:pt x="14185" y="4271"/>
                </a:cubicBezTo>
                <a:cubicBezTo>
                  <a:pt x="14221" y="4341"/>
                  <a:pt x="14257" y="4409"/>
                  <a:pt x="14294" y="4491"/>
                </a:cubicBezTo>
                <a:cubicBezTo>
                  <a:pt x="14506" y="4970"/>
                  <a:pt x="14581" y="5029"/>
                  <a:pt x="14653" y="4773"/>
                </a:cubicBezTo>
                <a:cubicBezTo>
                  <a:pt x="14718" y="4540"/>
                  <a:pt x="14755" y="4537"/>
                  <a:pt x="14876" y="4751"/>
                </a:cubicBezTo>
                <a:cubicBezTo>
                  <a:pt x="15001" y="4974"/>
                  <a:pt x="15051" y="4957"/>
                  <a:pt x="15082" y="4684"/>
                </a:cubicBezTo>
                <a:cubicBezTo>
                  <a:pt x="15084" y="4662"/>
                  <a:pt x="15095" y="4636"/>
                  <a:pt x="15100" y="4612"/>
                </a:cubicBezTo>
                <a:cubicBezTo>
                  <a:pt x="15100" y="4582"/>
                  <a:pt x="15112" y="4531"/>
                  <a:pt x="15132" y="4473"/>
                </a:cubicBezTo>
                <a:cubicBezTo>
                  <a:pt x="15144" y="4438"/>
                  <a:pt x="15161" y="4404"/>
                  <a:pt x="15175" y="4369"/>
                </a:cubicBezTo>
                <a:cubicBezTo>
                  <a:pt x="15186" y="4342"/>
                  <a:pt x="15196" y="4318"/>
                  <a:pt x="15208" y="4291"/>
                </a:cubicBezTo>
                <a:cubicBezTo>
                  <a:pt x="15227" y="4249"/>
                  <a:pt x="15245" y="4216"/>
                  <a:pt x="15265" y="4180"/>
                </a:cubicBezTo>
                <a:cubicBezTo>
                  <a:pt x="15279" y="4154"/>
                  <a:pt x="15291" y="4134"/>
                  <a:pt x="15304" y="4114"/>
                </a:cubicBezTo>
                <a:cubicBezTo>
                  <a:pt x="15318" y="4093"/>
                  <a:pt x="15329" y="4077"/>
                  <a:pt x="15343" y="4061"/>
                </a:cubicBezTo>
                <a:cubicBezTo>
                  <a:pt x="15348" y="4055"/>
                  <a:pt x="15358" y="4039"/>
                  <a:pt x="15362" y="4037"/>
                </a:cubicBezTo>
                <a:cubicBezTo>
                  <a:pt x="15373" y="4031"/>
                  <a:pt x="15379" y="4028"/>
                  <a:pt x="15388" y="4024"/>
                </a:cubicBezTo>
                <a:cubicBezTo>
                  <a:pt x="15394" y="4020"/>
                  <a:pt x="15404" y="4006"/>
                  <a:pt x="15410" y="4006"/>
                </a:cubicBezTo>
                <a:cubicBezTo>
                  <a:pt x="15448" y="4006"/>
                  <a:pt x="15479" y="3989"/>
                  <a:pt x="15479" y="3968"/>
                </a:cubicBezTo>
                <a:cubicBezTo>
                  <a:pt x="15479" y="3947"/>
                  <a:pt x="15254" y="3937"/>
                  <a:pt x="14980" y="3945"/>
                </a:cubicBezTo>
                <a:close/>
                <a:moveTo>
                  <a:pt x="17695" y="3955"/>
                </a:moveTo>
                <a:cubicBezTo>
                  <a:pt x="17847" y="3955"/>
                  <a:pt x="17960" y="4133"/>
                  <a:pt x="17956" y="4368"/>
                </a:cubicBezTo>
                <a:cubicBezTo>
                  <a:pt x="17953" y="4618"/>
                  <a:pt x="17920" y="4715"/>
                  <a:pt x="17808" y="4801"/>
                </a:cubicBezTo>
                <a:cubicBezTo>
                  <a:pt x="17693" y="4890"/>
                  <a:pt x="17661" y="4893"/>
                  <a:pt x="17632" y="4823"/>
                </a:cubicBezTo>
                <a:cubicBezTo>
                  <a:pt x="17620" y="4795"/>
                  <a:pt x="17595" y="4787"/>
                  <a:pt x="17577" y="4804"/>
                </a:cubicBezTo>
                <a:cubicBezTo>
                  <a:pt x="17525" y="4851"/>
                  <a:pt x="17438" y="4485"/>
                  <a:pt x="17463" y="4326"/>
                </a:cubicBezTo>
                <a:cubicBezTo>
                  <a:pt x="17503" y="4066"/>
                  <a:pt x="17572" y="3955"/>
                  <a:pt x="17695" y="3955"/>
                </a:cubicBezTo>
                <a:close/>
                <a:moveTo>
                  <a:pt x="15097" y="4013"/>
                </a:moveTo>
                <a:cubicBezTo>
                  <a:pt x="15115" y="4011"/>
                  <a:pt x="15133" y="4014"/>
                  <a:pt x="15150" y="4024"/>
                </a:cubicBezTo>
                <a:cubicBezTo>
                  <a:pt x="15204" y="4055"/>
                  <a:pt x="15202" y="4074"/>
                  <a:pt x="15132" y="4250"/>
                </a:cubicBezTo>
                <a:cubicBezTo>
                  <a:pt x="15019" y="4531"/>
                  <a:pt x="15010" y="4537"/>
                  <a:pt x="14950" y="4409"/>
                </a:cubicBezTo>
                <a:cubicBezTo>
                  <a:pt x="14903" y="4310"/>
                  <a:pt x="14902" y="4276"/>
                  <a:pt x="14940" y="4190"/>
                </a:cubicBezTo>
                <a:cubicBezTo>
                  <a:pt x="14989" y="4081"/>
                  <a:pt x="15043" y="4021"/>
                  <a:pt x="15097" y="4013"/>
                </a:cubicBezTo>
                <a:close/>
                <a:moveTo>
                  <a:pt x="13422" y="4036"/>
                </a:moveTo>
                <a:cubicBezTo>
                  <a:pt x="13454" y="4040"/>
                  <a:pt x="13487" y="4050"/>
                  <a:pt x="13524" y="4068"/>
                </a:cubicBezTo>
                <a:cubicBezTo>
                  <a:pt x="13687" y="4153"/>
                  <a:pt x="13755" y="4614"/>
                  <a:pt x="13620" y="4722"/>
                </a:cubicBezTo>
                <a:cubicBezTo>
                  <a:pt x="13583" y="4751"/>
                  <a:pt x="13484" y="4789"/>
                  <a:pt x="13400" y="4806"/>
                </a:cubicBezTo>
                <a:cubicBezTo>
                  <a:pt x="13255" y="4835"/>
                  <a:pt x="13245" y="4831"/>
                  <a:pt x="13193" y="4682"/>
                </a:cubicBezTo>
                <a:cubicBezTo>
                  <a:pt x="13066" y="4319"/>
                  <a:pt x="13195" y="4007"/>
                  <a:pt x="13422" y="4036"/>
                </a:cubicBezTo>
                <a:close/>
                <a:moveTo>
                  <a:pt x="15862" y="4157"/>
                </a:moveTo>
                <a:cubicBezTo>
                  <a:pt x="15868" y="4158"/>
                  <a:pt x="15874" y="4162"/>
                  <a:pt x="15880" y="4163"/>
                </a:cubicBezTo>
                <a:cubicBezTo>
                  <a:pt x="15884" y="4163"/>
                  <a:pt x="15887" y="4160"/>
                  <a:pt x="15892" y="4160"/>
                </a:cubicBezTo>
                <a:cubicBezTo>
                  <a:pt x="15970" y="4160"/>
                  <a:pt x="16006" y="4195"/>
                  <a:pt x="16047" y="4311"/>
                </a:cubicBezTo>
                <a:cubicBezTo>
                  <a:pt x="16060" y="4348"/>
                  <a:pt x="16068" y="4382"/>
                  <a:pt x="16076" y="4415"/>
                </a:cubicBezTo>
                <a:cubicBezTo>
                  <a:pt x="16076" y="4417"/>
                  <a:pt x="16077" y="4418"/>
                  <a:pt x="16077" y="4420"/>
                </a:cubicBezTo>
                <a:cubicBezTo>
                  <a:pt x="16078" y="4421"/>
                  <a:pt x="16079" y="4423"/>
                  <a:pt x="16079" y="4424"/>
                </a:cubicBezTo>
                <a:cubicBezTo>
                  <a:pt x="16085" y="4451"/>
                  <a:pt x="16088" y="4475"/>
                  <a:pt x="16091" y="4499"/>
                </a:cubicBezTo>
                <a:cubicBezTo>
                  <a:pt x="16092" y="4515"/>
                  <a:pt x="16095" y="4532"/>
                  <a:pt x="16095" y="4547"/>
                </a:cubicBezTo>
                <a:cubicBezTo>
                  <a:pt x="16095" y="4579"/>
                  <a:pt x="16091" y="4608"/>
                  <a:pt x="16084" y="4635"/>
                </a:cubicBezTo>
                <a:cubicBezTo>
                  <a:pt x="16083" y="4639"/>
                  <a:pt x="16083" y="4644"/>
                  <a:pt x="16082" y="4648"/>
                </a:cubicBezTo>
                <a:cubicBezTo>
                  <a:pt x="16082" y="4648"/>
                  <a:pt x="16081" y="4648"/>
                  <a:pt x="16080" y="4649"/>
                </a:cubicBezTo>
                <a:cubicBezTo>
                  <a:pt x="16070" y="4681"/>
                  <a:pt x="16056" y="4712"/>
                  <a:pt x="16036" y="4740"/>
                </a:cubicBezTo>
                <a:cubicBezTo>
                  <a:pt x="16018" y="4764"/>
                  <a:pt x="16000" y="4783"/>
                  <a:pt x="15980" y="4797"/>
                </a:cubicBezTo>
                <a:cubicBezTo>
                  <a:pt x="15967" y="4806"/>
                  <a:pt x="15954" y="4811"/>
                  <a:pt x="15941" y="4816"/>
                </a:cubicBezTo>
                <a:cubicBezTo>
                  <a:pt x="15937" y="4818"/>
                  <a:pt x="15933" y="4821"/>
                  <a:pt x="15929" y="4822"/>
                </a:cubicBezTo>
                <a:cubicBezTo>
                  <a:pt x="15929" y="4822"/>
                  <a:pt x="15928" y="4822"/>
                  <a:pt x="15928" y="4822"/>
                </a:cubicBezTo>
                <a:cubicBezTo>
                  <a:pt x="15891" y="4833"/>
                  <a:pt x="15855" y="4826"/>
                  <a:pt x="15822" y="4805"/>
                </a:cubicBezTo>
                <a:cubicBezTo>
                  <a:pt x="15822" y="4804"/>
                  <a:pt x="15821" y="4805"/>
                  <a:pt x="15821" y="4805"/>
                </a:cubicBezTo>
                <a:cubicBezTo>
                  <a:pt x="15820" y="4804"/>
                  <a:pt x="15820" y="4804"/>
                  <a:pt x="15819" y="4804"/>
                </a:cubicBezTo>
                <a:cubicBezTo>
                  <a:pt x="15791" y="4785"/>
                  <a:pt x="15766" y="4754"/>
                  <a:pt x="15745" y="4715"/>
                </a:cubicBezTo>
                <a:cubicBezTo>
                  <a:pt x="15712" y="4662"/>
                  <a:pt x="15683" y="4598"/>
                  <a:pt x="15669" y="4511"/>
                </a:cubicBezTo>
                <a:cubicBezTo>
                  <a:pt x="15652" y="4414"/>
                  <a:pt x="15680" y="4321"/>
                  <a:pt x="15730" y="4254"/>
                </a:cubicBezTo>
                <a:cubicBezTo>
                  <a:pt x="15763" y="4192"/>
                  <a:pt x="15810" y="4155"/>
                  <a:pt x="15862" y="4157"/>
                </a:cubicBezTo>
                <a:close/>
                <a:moveTo>
                  <a:pt x="18604" y="4779"/>
                </a:moveTo>
                <a:cubicBezTo>
                  <a:pt x="18569" y="4784"/>
                  <a:pt x="18549" y="4813"/>
                  <a:pt x="18546" y="4867"/>
                </a:cubicBezTo>
                <a:cubicBezTo>
                  <a:pt x="18547" y="4894"/>
                  <a:pt x="18551" y="4922"/>
                  <a:pt x="18566" y="4944"/>
                </a:cubicBezTo>
                <a:cubicBezTo>
                  <a:pt x="18582" y="4967"/>
                  <a:pt x="18601" y="4963"/>
                  <a:pt x="18617" y="4945"/>
                </a:cubicBezTo>
                <a:cubicBezTo>
                  <a:pt x="18617" y="4945"/>
                  <a:pt x="18618" y="4945"/>
                  <a:pt x="18619" y="4945"/>
                </a:cubicBezTo>
                <a:cubicBezTo>
                  <a:pt x="18619" y="4945"/>
                  <a:pt x="18618" y="4944"/>
                  <a:pt x="18619" y="4944"/>
                </a:cubicBezTo>
                <a:cubicBezTo>
                  <a:pt x="18635" y="4925"/>
                  <a:pt x="18648" y="4890"/>
                  <a:pt x="18648" y="4848"/>
                </a:cubicBezTo>
                <a:cubicBezTo>
                  <a:pt x="18648" y="4812"/>
                  <a:pt x="18628" y="4785"/>
                  <a:pt x="18604" y="4779"/>
                </a:cubicBezTo>
                <a:close/>
                <a:moveTo>
                  <a:pt x="2245" y="5200"/>
                </a:moveTo>
                <a:cubicBezTo>
                  <a:pt x="2238" y="5202"/>
                  <a:pt x="2233" y="5205"/>
                  <a:pt x="2226" y="5206"/>
                </a:cubicBezTo>
                <a:cubicBezTo>
                  <a:pt x="2213" y="5216"/>
                  <a:pt x="2226" y="5224"/>
                  <a:pt x="2273" y="5225"/>
                </a:cubicBezTo>
                <a:cubicBezTo>
                  <a:pt x="2330" y="5226"/>
                  <a:pt x="2357" y="5216"/>
                  <a:pt x="2334" y="5202"/>
                </a:cubicBezTo>
                <a:cubicBezTo>
                  <a:pt x="2314" y="5189"/>
                  <a:pt x="2277" y="5192"/>
                  <a:pt x="2245" y="5200"/>
                </a:cubicBezTo>
                <a:close/>
                <a:moveTo>
                  <a:pt x="2101" y="5415"/>
                </a:moveTo>
                <a:cubicBezTo>
                  <a:pt x="2096" y="5421"/>
                  <a:pt x="2097" y="5441"/>
                  <a:pt x="2101" y="5475"/>
                </a:cubicBezTo>
                <a:cubicBezTo>
                  <a:pt x="2107" y="5524"/>
                  <a:pt x="2113" y="5560"/>
                  <a:pt x="2114" y="5566"/>
                </a:cubicBezTo>
                <a:cubicBezTo>
                  <a:pt x="2117" y="5568"/>
                  <a:pt x="2121" y="5569"/>
                  <a:pt x="2123" y="5571"/>
                </a:cubicBezTo>
                <a:cubicBezTo>
                  <a:pt x="2131" y="5573"/>
                  <a:pt x="2195" y="5578"/>
                  <a:pt x="2281" y="5581"/>
                </a:cubicBezTo>
                <a:lnTo>
                  <a:pt x="2416" y="5583"/>
                </a:lnTo>
                <a:cubicBezTo>
                  <a:pt x="2419" y="5581"/>
                  <a:pt x="2422" y="5580"/>
                  <a:pt x="2425" y="5577"/>
                </a:cubicBezTo>
                <a:lnTo>
                  <a:pt x="2310" y="5538"/>
                </a:lnTo>
                <a:cubicBezTo>
                  <a:pt x="2236" y="5511"/>
                  <a:pt x="2155" y="5466"/>
                  <a:pt x="2132" y="5437"/>
                </a:cubicBezTo>
                <a:cubicBezTo>
                  <a:pt x="2116" y="5417"/>
                  <a:pt x="2106" y="5408"/>
                  <a:pt x="2101" y="5415"/>
                </a:cubicBezTo>
                <a:close/>
                <a:moveTo>
                  <a:pt x="9999" y="7190"/>
                </a:moveTo>
                <a:cubicBezTo>
                  <a:pt x="9977" y="7199"/>
                  <a:pt x="9949" y="7217"/>
                  <a:pt x="9915" y="7254"/>
                </a:cubicBezTo>
                <a:cubicBezTo>
                  <a:pt x="9851" y="7325"/>
                  <a:pt x="9851" y="7329"/>
                  <a:pt x="9926" y="7300"/>
                </a:cubicBezTo>
                <a:cubicBezTo>
                  <a:pt x="9969" y="7284"/>
                  <a:pt x="10013" y="7250"/>
                  <a:pt x="10023" y="7226"/>
                </a:cubicBezTo>
                <a:cubicBezTo>
                  <a:pt x="10030" y="7209"/>
                  <a:pt x="10032" y="7198"/>
                  <a:pt x="10029" y="7190"/>
                </a:cubicBezTo>
                <a:lnTo>
                  <a:pt x="9999" y="7190"/>
                </a:lnTo>
                <a:close/>
                <a:moveTo>
                  <a:pt x="5234" y="7293"/>
                </a:moveTo>
                <a:cubicBezTo>
                  <a:pt x="5294" y="7306"/>
                  <a:pt x="5308" y="7363"/>
                  <a:pt x="5334" y="7680"/>
                </a:cubicBezTo>
                <a:cubicBezTo>
                  <a:pt x="5352" y="7904"/>
                  <a:pt x="5380" y="8051"/>
                  <a:pt x="5405" y="8051"/>
                </a:cubicBezTo>
                <a:cubicBezTo>
                  <a:pt x="5427" y="8051"/>
                  <a:pt x="5490" y="8120"/>
                  <a:pt x="5545" y="8205"/>
                </a:cubicBezTo>
                <a:cubicBezTo>
                  <a:pt x="5601" y="8291"/>
                  <a:pt x="5685" y="8393"/>
                  <a:pt x="5733" y="8431"/>
                </a:cubicBezTo>
                <a:cubicBezTo>
                  <a:pt x="6116" y="8735"/>
                  <a:pt x="6289" y="8858"/>
                  <a:pt x="6423" y="8919"/>
                </a:cubicBezTo>
                <a:cubicBezTo>
                  <a:pt x="6461" y="8937"/>
                  <a:pt x="6481" y="8958"/>
                  <a:pt x="6516" y="8980"/>
                </a:cubicBezTo>
                <a:cubicBezTo>
                  <a:pt x="6540" y="8986"/>
                  <a:pt x="6582" y="8988"/>
                  <a:pt x="6586" y="8994"/>
                </a:cubicBezTo>
                <a:cubicBezTo>
                  <a:pt x="6587" y="8996"/>
                  <a:pt x="6589" y="9023"/>
                  <a:pt x="6590" y="9028"/>
                </a:cubicBezTo>
                <a:cubicBezTo>
                  <a:pt x="6600" y="9036"/>
                  <a:pt x="6624" y="9047"/>
                  <a:pt x="6629" y="9054"/>
                </a:cubicBezTo>
                <a:cubicBezTo>
                  <a:pt x="6658" y="9089"/>
                  <a:pt x="6727" y="9145"/>
                  <a:pt x="6784" y="9177"/>
                </a:cubicBezTo>
                <a:cubicBezTo>
                  <a:pt x="6883" y="9233"/>
                  <a:pt x="6885" y="9238"/>
                  <a:pt x="6820" y="9308"/>
                </a:cubicBezTo>
                <a:cubicBezTo>
                  <a:pt x="6784" y="9348"/>
                  <a:pt x="6733" y="9382"/>
                  <a:pt x="6709" y="9382"/>
                </a:cubicBezTo>
                <a:cubicBezTo>
                  <a:pt x="6684" y="9382"/>
                  <a:pt x="6664" y="9437"/>
                  <a:pt x="6664" y="9506"/>
                </a:cubicBezTo>
                <a:cubicBezTo>
                  <a:pt x="6664" y="9585"/>
                  <a:pt x="6634" y="9656"/>
                  <a:pt x="6582" y="9698"/>
                </a:cubicBezTo>
                <a:cubicBezTo>
                  <a:pt x="6537" y="9735"/>
                  <a:pt x="6419" y="9864"/>
                  <a:pt x="6320" y="9984"/>
                </a:cubicBezTo>
                <a:cubicBezTo>
                  <a:pt x="6222" y="10103"/>
                  <a:pt x="6128" y="10189"/>
                  <a:pt x="6112" y="10174"/>
                </a:cubicBezTo>
                <a:cubicBezTo>
                  <a:pt x="6096" y="10160"/>
                  <a:pt x="6072" y="10170"/>
                  <a:pt x="6061" y="10199"/>
                </a:cubicBezTo>
                <a:cubicBezTo>
                  <a:pt x="6049" y="10228"/>
                  <a:pt x="6009" y="10252"/>
                  <a:pt x="5972" y="10252"/>
                </a:cubicBezTo>
                <a:cubicBezTo>
                  <a:pt x="5922" y="10252"/>
                  <a:pt x="5906" y="10288"/>
                  <a:pt x="5906" y="10396"/>
                </a:cubicBezTo>
                <a:cubicBezTo>
                  <a:pt x="5906" y="10561"/>
                  <a:pt x="5751" y="10797"/>
                  <a:pt x="5561" y="10925"/>
                </a:cubicBezTo>
                <a:cubicBezTo>
                  <a:pt x="5495" y="10969"/>
                  <a:pt x="5356" y="11101"/>
                  <a:pt x="5253" y="11217"/>
                </a:cubicBezTo>
                <a:cubicBezTo>
                  <a:pt x="5057" y="11437"/>
                  <a:pt x="4984" y="11474"/>
                  <a:pt x="4961" y="11365"/>
                </a:cubicBezTo>
                <a:cubicBezTo>
                  <a:pt x="4926" y="11199"/>
                  <a:pt x="4870" y="10603"/>
                  <a:pt x="4863" y="10318"/>
                </a:cubicBezTo>
                <a:cubicBezTo>
                  <a:pt x="4855" y="9986"/>
                  <a:pt x="4880" y="9904"/>
                  <a:pt x="5004" y="9869"/>
                </a:cubicBezTo>
                <a:cubicBezTo>
                  <a:pt x="5060" y="9853"/>
                  <a:pt x="5097" y="9832"/>
                  <a:pt x="5118" y="9799"/>
                </a:cubicBezTo>
                <a:cubicBezTo>
                  <a:pt x="5125" y="9778"/>
                  <a:pt x="5130" y="9746"/>
                  <a:pt x="5133" y="9703"/>
                </a:cubicBezTo>
                <a:cubicBezTo>
                  <a:pt x="5127" y="9618"/>
                  <a:pt x="5086" y="9493"/>
                  <a:pt x="5001" y="9288"/>
                </a:cubicBezTo>
                <a:cubicBezTo>
                  <a:pt x="4930" y="9119"/>
                  <a:pt x="4873" y="8960"/>
                  <a:pt x="4873" y="8934"/>
                </a:cubicBezTo>
                <a:cubicBezTo>
                  <a:pt x="4873" y="8907"/>
                  <a:pt x="4844" y="8846"/>
                  <a:pt x="4809" y="8799"/>
                </a:cubicBezTo>
                <a:cubicBezTo>
                  <a:pt x="4774" y="8752"/>
                  <a:pt x="4718" y="8576"/>
                  <a:pt x="4683" y="8407"/>
                </a:cubicBezTo>
                <a:lnTo>
                  <a:pt x="4620" y="8099"/>
                </a:lnTo>
                <a:lnTo>
                  <a:pt x="4733" y="7926"/>
                </a:lnTo>
                <a:cubicBezTo>
                  <a:pt x="4795" y="7830"/>
                  <a:pt x="4864" y="7699"/>
                  <a:pt x="4886" y="7634"/>
                </a:cubicBezTo>
                <a:cubicBezTo>
                  <a:pt x="4938" y="7478"/>
                  <a:pt x="5146" y="7275"/>
                  <a:pt x="5234" y="7293"/>
                </a:cubicBezTo>
                <a:close/>
                <a:moveTo>
                  <a:pt x="14003" y="7364"/>
                </a:moveTo>
                <a:cubicBezTo>
                  <a:pt x="13987" y="7381"/>
                  <a:pt x="13971" y="7397"/>
                  <a:pt x="13947" y="7436"/>
                </a:cubicBezTo>
                <a:cubicBezTo>
                  <a:pt x="13913" y="7493"/>
                  <a:pt x="13892" y="7538"/>
                  <a:pt x="13902" y="7538"/>
                </a:cubicBezTo>
                <a:cubicBezTo>
                  <a:pt x="13909" y="7538"/>
                  <a:pt x="13939" y="7498"/>
                  <a:pt x="13966" y="7457"/>
                </a:cubicBezTo>
                <a:lnTo>
                  <a:pt x="13972" y="7449"/>
                </a:lnTo>
                <a:lnTo>
                  <a:pt x="13986" y="7427"/>
                </a:lnTo>
                <a:cubicBezTo>
                  <a:pt x="14004" y="7396"/>
                  <a:pt x="14006" y="7382"/>
                  <a:pt x="14011" y="7367"/>
                </a:cubicBezTo>
                <a:cubicBezTo>
                  <a:pt x="14008" y="7366"/>
                  <a:pt x="14006" y="7365"/>
                  <a:pt x="14003" y="7364"/>
                </a:cubicBezTo>
                <a:close/>
                <a:moveTo>
                  <a:pt x="14306" y="7374"/>
                </a:moveTo>
                <a:cubicBezTo>
                  <a:pt x="14290" y="7393"/>
                  <a:pt x="14278" y="7402"/>
                  <a:pt x="14257" y="7436"/>
                </a:cubicBezTo>
                <a:cubicBezTo>
                  <a:pt x="14222" y="7493"/>
                  <a:pt x="14202" y="7538"/>
                  <a:pt x="14212" y="7538"/>
                </a:cubicBezTo>
                <a:cubicBezTo>
                  <a:pt x="14214" y="7538"/>
                  <a:pt x="14226" y="7519"/>
                  <a:pt x="14231" y="7514"/>
                </a:cubicBezTo>
                <a:cubicBezTo>
                  <a:pt x="14283" y="7430"/>
                  <a:pt x="14311" y="7378"/>
                  <a:pt x="14306" y="7374"/>
                </a:cubicBezTo>
                <a:close/>
                <a:moveTo>
                  <a:pt x="12819" y="8009"/>
                </a:moveTo>
                <a:cubicBezTo>
                  <a:pt x="12813" y="8012"/>
                  <a:pt x="12807" y="8019"/>
                  <a:pt x="12785" y="8044"/>
                </a:cubicBezTo>
                <a:cubicBezTo>
                  <a:pt x="12752" y="8082"/>
                  <a:pt x="12724" y="8123"/>
                  <a:pt x="12724" y="8134"/>
                </a:cubicBezTo>
                <a:cubicBezTo>
                  <a:pt x="12724" y="8176"/>
                  <a:pt x="12753" y="8149"/>
                  <a:pt x="12797" y="8064"/>
                </a:cubicBezTo>
                <a:cubicBezTo>
                  <a:pt x="12813" y="8035"/>
                  <a:pt x="12815" y="8028"/>
                  <a:pt x="12819" y="8018"/>
                </a:cubicBezTo>
                <a:cubicBezTo>
                  <a:pt x="12819" y="8015"/>
                  <a:pt x="12819" y="8012"/>
                  <a:pt x="12819" y="8009"/>
                </a:cubicBezTo>
                <a:close/>
                <a:moveTo>
                  <a:pt x="14799" y="8562"/>
                </a:moveTo>
                <a:cubicBezTo>
                  <a:pt x="14748" y="8563"/>
                  <a:pt x="14746" y="8572"/>
                  <a:pt x="14791" y="8614"/>
                </a:cubicBezTo>
                <a:cubicBezTo>
                  <a:pt x="14848" y="8669"/>
                  <a:pt x="14856" y="8666"/>
                  <a:pt x="14858" y="8624"/>
                </a:cubicBezTo>
                <a:cubicBezTo>
                  <a:pt x="14851" y="8600"/>
                  <a:pt x="14841" y="8584"/>
                  <a:pt x="14830" y="8574"/>
                </a:cubicBezTo>
                <a:cubicBezTo>
                  <a:pt x="14821" y="8569"/>
                  <a:pt x="14811" y="8562"/>
                  <a:pt x="14799" y="8562"/>
                </a:cubicBezTo>
                <a:close/>
                <a:moveTo>
                  <a:pt x="18895" y="13565"/>
                </a:moveTo>
                <a:cubicBezTo>
                  <a:pt x="18894" y="13564"/>
                  <a:pt x="18892" y="13568"/>
                  <a:pt x="18890" y="13568"/>
                </a:cubicBezTo>
                <a:cubicBezTo>
                  <a:pt x="18878" y="13588"/>
                  <a:pt x="18863" y="13620"/>
                  <a:pt x="18837" y="13711"/>
                </a:cubicBezTo>
                <a:cubicBezTo>
                  <a:pt x="18809" y="13811"/>
                  <a:pt x="18771" y="13878"/>
                  <a:pt x="18752" y="13861"/>
                </a:cubicBezTo>
                <a:cubicBezTo>
                  <a:pt x="18744" y="13854"/>
                  <a:pt x="18739" y="13863"/>
                  <a:pt x="18734" y="13870"/>
                </a:cubicBezTo>
                <a:cubicBezTo>
                  <a:pt x="18728" y="13884"/>
                  <a:pt x="18724" y="13903"/>
                  <a:pt x="18722" y="13925"/>
                </a:cubicBezTo>
                <a:cubicBezTo>
                  <a:pt x="18722" y="13926"/>
                  <a:pt x="18721" y="13925"/>
                  <a:pt x="18721" y="13926"/>
                </a:cubicBezTo>
                <a:cubicBezTo>
                  <a:pt x="18721" y="13927"/>
                  <a:pt x="18721" y="13927"/>
                  <a:pt x="18721" y="13927"/>
                </a:cubicBezTo>
                <a:lnTo>
                  <a:pt x="18719" y="13993"/>
                </a:lnTo>
                <a:cubicBezTo>
                  <a:pt x="18719" y="13994"/>
                  <a:pt x="18719" y="13995"/>
                  <a:pt x="18719" y="13997"/>
                </a:cubicBezTo>
                <a:cubicBezTo>
                  <a:pt x="18719" y="13997"/>
                  <a:pt x="18719" y="13998"/>
                  <a:pt x="18719" y="13999"/>
                </a:cubicBezTo>
                <a:cubicBezTo>
                  <a:pt x="18720" y="14006"/>
                  <a:pt x="18722" y="14012"/>
                  <a:pt x="18723" y="14019"/>
                </a:cubicBezTo>
                <a:cubicBezTo>
                  <a:pt x="18724" y="14034"/>
                  <a:pt x="18725" y="14049"/>
                  <a:pt x="18729" y="14059"/>
                </a:cubicBezTo>
                <a:cubicBezTo>
                  <a:pt x="18731" y="14065"/>
                  <a:pt x="18736" y="14066"/>
                  <a:pt x="18739" y="14070"/>
                </a:cubicBezTo>
                <a:cubicBezTo>
                  <a:pt x="18750" y="14082"/>
                  <a:pt x="18771" y="14061"/>
                  <a:pt x="18792" y="14040"/>
                </a:cubicBezTo>
                <a:cubicBezTo>
                  <a:pt x="18801" y="14020"/>
                  <a:pt x="18811" y="13997"/>
                  <a:pt x="18819" y="13963"/>
                </a:cubicBezTo>
                <a:cubicBezTo>
                  <a:pt x="18837" y="13892"/>
                  <a:pt x="18864" y="13835"/>
                  <a:pt x="18878" y="13835"/>
                </a:cubicBezTo>
                <a:cubicBezTo>
                  <a:pt x="18885" y="13835"/>
                  <a:pt x="18892" y="13818"/>
                  <a:pt x="18898" y="13795"/>
                </a:cubicBezTo>
                <a:cubicBezTo>
                  <a:pt x="18900" y="13785"/>
                  <a:pt x="18902" y="13776"/>
                  <a:pt x="18904" y="13766"/>
                </a:cubicBezTo>
                <a:cubicBezTo>
                  <a:pt x="18907" y="13748"/>
                  <a:pt x="18908" y="13727"/>
                  <a:pt x="18910" y="13705"/>
                </a:cubicBezTo>
                <a:cubicBezTo>
                  <a:pt x="18912" y="13678"/>
                  <a:pt x="18914" y="13653"/>
                  <a:pt x="18913" y="13632"/>
                </a:cubicBezTo>
                <a:cubicBezTo>
                  <a:pt x="18913" y="13628"/>
                  <a:pt x="18914" y="13624"/>
                  <a:pt x="18914" y="13620"/>
                </a:cubicBezTo>
                <a:cubicBezTo>
                  <a:pt x="18914" y="13619"/>
                  <a:pt x="18914" y="13618"/>
                  <a:pt x="18914" y="13617"/>
                </a:cubicBezTo>
                <a:cubicBezTo>
                  <a:pt x="18912" y="13587"/>
                  <a:pt x="18906" y="13567"/>
                  <a:pt x="18895" y="13565"/>
                </a:cubicBezTo>
                <a:close/>
                <a:moveTo>
                  <a:pt x="19108" y="13673"/>
                </a:moveTo>
                <a:cubicBezTo>
                  <a:pt x="19100" y="13670"/>
                  <a:pt x="19083" y="13686"/>
                  <a:pt x="19052" y="13734"/>
                </a:cubicBezTo>
                <a:cubicBezTo>
                  <a:pt x="19004" y="13809"/>
                  <a:pt x="18978" y="13902"/>
                  <a:pt x="18987" y="13960"/>
                </a:cubicBezTo>
                <a:cubicBezTo>
                  <a:pt x="19001" y="14050"/>
                  <a:pt x="19006" y="14047"/>
                  <a:pt x="19033" y="13938"/>
                </a:cubicBezTo>
                <a:cubicBezTo>
                  <a:pt x="19035" y="13930"/>
                  <a:pt x="19037" y="13930"/>
                  <a:pt x="19039" y="13923"/>
                </a:cubicBezTo>
                <a:cubicBezTo>
                  <a:pt x="19046" y="13899"/>
                  <a:pt x="19053" y="13878"/>
                  <a:pt x="19060" y="13865"/>
                </a:cubicBezTo>
                <a:cubicBezTo>
                  <a:pt x="19063" y="13863"/>
                  <a:pt x="19066" y="13859"/>
                  <a:pt x="19068" y="13857"/>
                </a:cubicBezTo>
                <a:cubicBezTo>
                  <a:pt x="19092" y="13829"/>
                  <a:pt x="19120" y="13841"/>
                  <a:pt x="19160" y="13899"/>
                </a:cubicBezTo>
                <a:cubicBezTo>
                  <a:pt x="19177" y="13925"/>
                  <a:pt x="19189" y="13937"/>
                  <a:pt x="19201" y="13933"/>
                </a:cubicBezTo>
                <a:cubicBezTo>
                  <a:pt x="19212" y="13929"/>
                  <a:pt x="19223" y="13909"/>
                  <a:pt x="19237" y="13874"/>
                </a:cubicBezTo>
                <a:cubicBezTo>
                  <a:pt x="19266" y="13796"/>
                  <a:pt x="19290" y="13779"/>
                  <a:pt x="19326" y="13819"/>
                </a:cubicBezTo>
                <a:cubicBezTo>
                  <a:pt x="19328" y="13820"/>
                  <a:pt x="19332" y="13827"/>
                  <a:pt x="19335" y="13830"/>
                </a:cubicBezTo>
                <a:cubicBezTo>
                  <a:pt x="19357" y="13859"/>
                  <a:pt x="19382" y="13901"/>
                  <a:pt x="19417" y="13974"/>
                </a:cubicBezTo>
                <a:lnTo>
                  <a:pt x="19508" y="14166"/>
                </a:lnTo>
                <a:lnTo>
                  <a:pt x="19423" y="14284"/>
                </a:lnTo>
                <a:cubicBezTo>
                  <a:pt x="19375" y="14350"/>
                  <a:pt x="19336" y="14434"/>
                  <a:pt x="19336" y="14473"/>
                </a:cubicBezTo>
                <a:cubicBezTo>
                  <a:pt x="19336" y="14529"/>
                  <a:pt x="19361" y="14588"/>
                  <a:pt x="19397" y="14632"/>
                </a:cubicBezTo>
                <a:cubicBezTo>
                  <a:pt x="19414" y="14652"/>
                  <a:pt x="19434" y="14667"/>
                  <a:pt x="19455" y="14680"/>
                </a:cubicBezTo>
                <a:cubicBezTo>
                  <a:pt x="19463" y="14685"/>
                  <a:pt x="19471" y="14686"/>
                  <a:pt x="19479" y="14690"/>
                </a:cubicBezTo>
                <a:cubicBezTo>
                  <a:pt x="19496" y="14697"/>
                  <a:pt x="19512" y="14706"/>
                  <a:pt x="19530" y="14706"/>
                </a:cubicBezTo>
                <a:cubicBezTo>
                  <a:pt x="19550" y="14706"/>
                  <a:pt x="19571" y="14713"/>
                  <a:pt x="19592" y="14719"/>
                </a:cubicBezTo>
                <a:cubicBezTo>
                  <a:pt x="19596" y="14720"/>
                  <a:pt x="19602" y="14718"/>
                  <a:pt x="19606" y="14720"/>
                </a:cubicBezTo>
                <a:cubicBezTo>
                  <a:pt x="19607" y="14720"/>
                  <a:pt x="19608" y="14721"/>
                  <a:pt x="19608" y="14721"/>
                </a:cubicBezTo>
                <a:cubicBezTo>
                  <a:pt x="19636" y="14731"/>
                  <a:pt x="19661" y="14744"/>
                  <a:pt x="19682" y="14760"/>
                </a:cubicBezTo>
                <a:cubicBezTo>
                  <a:pt x="19702" y="14776"/>
                  <a:pt x="19717" y="14794"/>
                  <a:pt x="19726" y="14812"/>
                </a:cubicBezTo>
                <a:cubicBezTo>
                  <a:pt x="19734" y="14830"/>
                  <a:pt x="19738" y="14846"/>
                  <a:pt x="19731" y="14862"/>
                </a:cubicBezTo>
                <a:cubicBezTo>
                  <a:pt x="19726" y="14875"/>
                  <a:pt x="19726" y="14883"/>
                  <a:pt x="19727" y="14891"/>
                </a:cubicBezTo>
                <a:cubicBezTo>
                  <a:pt x="19727" y="14892"/>
                  <a:pt x="19725" y="14894"/>
                  <a:pt x="19726" y="14896"/>
                </a:cubicBezTo>
                <a:cubicBezTo>
                  <a:pt x="19727" y="14899"/>
                  <a:pt x="19730" y="14901"/>
                  <a:pt x="19732" y="14903"/>
                </a:cubicBezTo>
                <a:cubicBezTo>
                  <a:pt x="19740" y="14903"/>
                  <a:pt x="19751" y="14899"/>
                  <a:pt x="19770" y="14887"/>
                </a:cubicBezTo>
                <a:cubicBezTo>
                  <a:pt x="19771" y="14886"/>
                  <a:pt x="19772" y="14886"/>
                  <a:pt x="19774" y="14885"/>
                </a:cubicBezTo>
                <a:cubicBezTo>
                  <a:pt x="19784" y="14878"/>
                  <a:pt x="19793" y="14879"/>
                  <a:pt x="19803" y="14865"/>
                </a:cubicBezTo>
                <a:cubicBezTo>
                  <a:pt x="19821" y="14840"/>
                  <a:pt x="19897" y="14791"/>
                  <a:pt x="19973" y="14756"/>
                </a:cubicBezTo>
                <a:cubicBezTo>
                  <a:pt x="20049" y="14721"/>
                  <a:pt x="20196" y="14629"/>
                  <a:pt x="20301" y="14551"/>
                </a:cubicBezTo>
                <a:cubicBezTo>
                  <a:pt x="20308" y="14546"/>
                  <a:pt x="20317" y="14540"/>
                  <a:pt x="20325" y="14534"/>
                </a:cubicBezTo>
                <a:cubicBezTo>
                  <a:pt x="20331" y="14528"/>
                  <a:pt x="20337" y="14525"/>
                  <a:pt x="20342" y="14520"/>
                </a:cubicBezTo>
                <a:cubicBezTo>
                  <a:pt x="20385" y="14482"/>
                  <a:pt x="20426" y="14453"/>
                  <a:pt x="20463" y="14431"/>
                </a:cubicBezTo>
                <a:cubicBezTo>
                  <a:pt x="20532" y="14379"/>
                  <a:pt x="20605" y="14325"/>
                  <a:pt x="20653" y="14289"/>
                </a:cubicBezTo>
                <a:cubicBezTo>
                  <a:pt x="20850" y="14143"/>
                  <a:pt x="20873" y="14003"/>
                  <a:pt x="20705" y="13979"/>
                </a:cubicBezTo>
                <a:cubicBezTo>
                  <a:pt x="20643" y="13970"/>
                  <a:pt x="20593" y="13937"/>
                  <a:pt x="20593" y="13904"/>
                </a:cubicBezTo>
                <a:cubicBezTo>
                  <a:pt x="20593" y="13851"/>
                  <a:pt x="20581" y="13822"/>
                  <a:pt x="20565" y="13812"/>
                </a:cubicBezTo>
                <a:cubicBezTo>
                  <a:pt x="20548" y="13817"/>
                  <a:pt x="20533" y="13823"/>
                  <a:pt x="20516" y="13834"/>
                </a:cubicBezTo>
                <a:cubicBezTo>
                  <a:pt x="20506" y="13846"/>
                  <a:pt x="20496" y="13857"/>
                  <a:pt x="20486" y="13878"/>
                </a:cubicBezTo>
                <a:cubicBezTo>
                  <a:pt x="20448" y="13959"/>
                  <a:pt x="20420" y="13979"/>
                  <a:pt x="20390" y="13943"/>
                </a:cubicBezTo>
                <a:cubicBezTo>
                  <a:pt x="20368" y="13914"/>
                  <a:pt x="20319" y="13891"/>
                  <a:pt x="20282" y="13890"/>
                </a:cubicBezTo>
                <a:cubicBezTo>
                  <a:pt x="20144" y="13887"/>
                  <a:pt x="20053" y="13852"/>
                  <a:pt x="20027" y="13789"/>
                </a:cubicBezTo>
                <a:cubicBezTo>
                  <a:pt x="20012" y="13752"/>
                  <a:pt x="19952" y="13733"/>
                  <a:pt x="19884" y="13742"/>
                </a:cubicBezTo>
                <a:cubicBezTo>
                  <a:pt x="19794" y="13755"/>
                  <a:pt x="19767" y="13782"/>
                  <a:pt x="19767" y="13861"/>
                </a:cubicBezTo>
                <a:cubicBezTo>
                  <a:pt x="19767" y="13929"/>
                  <a:pt x="19743" y="13963"/>
                  <a:pt x="19697" y="13963"/>
                </a:cubicBezTo>
                <a:cubicBezTo>
                  <a:pt x="19652" y="13963"/>
                  <a:pt x="19629" y="13929"/>
                  <a:pt x="19629" y="13861"/>
                </a:cubicBezTo>
                <a:cubicBezTo>
                  <a:pt x="19629" y="13774"/>
                  <a:pt x="19610" y="13761"/>
                  <a:pt x="19503" y="13773"/>
                </a:cubicBezTo>
                <a:cubicBezTo>
                  <a:pt x="19433" y="13781"/>
                  <a:pt x="19365" y="13762"/>
                  <a:pt x="19353" y="13731"/>
                </a:cubicBezTo>
                <a:cubicBezTo>
                  <a:pt x="19349" y="13722"/>
                  <a:pt x="19341" y="13725"/>
                  <a:pt x="19336" y="13721"/>
                </a:cubicBezTo>
                <a:cubicBezTo>
                  <a:pt x="19320" y="13725"/>
                  <a:pt x="19306" y="13730"/>
                  <a:pt x="19292" y="13735"/>
                </a:cubicBezTo>
                <a:cubicBezTo>
                  <a:pt x="19283" y="13744"/>
                  <a:pt x="19276" y="13747"/>
                  <a:pt x="19265" y="13761"/>
                </a:cubicBezTo>
                <a:cubicBezTo>
                  <a:pt x="19219" y="13824"/>
                  <a:pt x="19165" y="13829"/>
                  <a:pt x="19133" y="13801"/>
                </a:cubicBezTo>
                <a:cubicBezTo>
                  <a:pt x="19122" y="13797"/>
                  <a:pt x="19115" y="13787"/>
                  <a:pt x="19110" y="13774"/>
                </a:cubicBezTo>
                <a:cubicBezTo>
                  <a:pt x="19104" y="13757"/>
                  <a:pt x="19103" y="13733"/>
                  <a:pt x="19110" y="13700"/>
                </a:cubicBezTo>
                <a:cubicBezTo>
                  <a:pt x="19110" y="13698"/>
                  <a:pt x="19109" y="13698"/>
                  <a:pt x="19110" y="13696"/>
                </a:cubicBezTo>
                <a:cubicBezTo>
                  <a:pt x="19115" y="13676"/>
                  <a:pt x="19111" y="13676"/>
                  <a:pt x="19108" y="13673"/>
                </a:cubicBezTo>
                <a:close/>
                <a:moveTo>
                  <a:pt x="20762" y="13764"/>
                </a:moveTo>
                <a:cubicBezTo>
                  <a:pt x="20750" y="13760"/>
                  <a:pt x="20732" y="13762"/>
                  <a:pt x="20713" y="13769"/>
                </a:cubicBezTo>
                <a:cubicBezTo>
                  <a:pt x="20675" y="13784"/>
                  <a:pt x="20645" y="13805"/>
                  <a:pt x="20645" y="13816"/>
                </a:cubicBezTo>
                <a:cubicBezTo>
                  <a:pt x="20645" y="13827"/>
                  <a:pt x="20675" y="13835"/>
                  <a:pt x="20713" y="13835"/>
                </a:cubicBezTo>
                <a:cubicBezTo>
                  <a:pt x="20751" y="13835"/>
                  <a:pt x="20783" y="13815"/>
                  <a:pt x="20783" y="13789"/>
                </a:cubicBezTo>
                <a:cubicBezTo>
                  <a:pt x="20783" y="13777"/>
                  <a:pt x="20775" y="13767"/>
                  <a:pt x="20762" y="13764"/>
                </a:cubicBezTo>
                <a:close/>
                <a:moveTo>
                  <a:pt x="19784" y="14150"/>
                </a:moveTo>
                <a:cubicBezTo>
                  <a:pt x="19804" y="14150"/>
                  <a:pt x="19825" y="14154"/>
                  <a:pt x="19840" y="14163"/>
                </a:cubicBezTo>
                <a:cubicBezTo>
                  <a:pt x="19885" y="14188"/>
                  <a:pt x="19887" y="14209"/>
                  <a:pt x="19853" y="14270"/>
                </a:cubicBezTo>
                <a:cubicBezTo>
                  <a:pt x="19829" y="14312"/>
                  <a:pt x="19798" y="14347"/>
                  <a:pt x="19784" y="14347"/>
                </a:cubicBezTo>
                <a:cubicBezTo>
                  <a:pt x="19770" y="14347"/>
                  <a:pt x="19738" y="14312"/>
                  <a:pt x="19715" y="14270"/>
                </a:cubicBezTo>
                <a:cubicBezTo>
                  <a:pt x="19680" y="14209"/>
                  <a:pt x="19683" y="14188"/>
                  <a:pt x="19728" y="14163"/>
                </a:cubicBezTo>
                <a:cubicBezTo>
                  <a:pt x="19743" y="14154"/>
                  <a:pt x="19764" y="14150"/>
                  <a:pt x="19784" y="14150"/>
                </a:cubicBezTo>
                <a:close/>
                <a:moveTo>
                  <a:pt x="19664" y="14939"/>
                </a:moveTo>
                <a:cubicBezTo>
                  <a:pt x="19658" y="14938"/>
                  <a:pt x="19647" y="14944"/>
                  <a:pt x="19632" y="14953"/>
                </a:cubicBezTo>
                <a:cubicBezTo>
                  <a:pt x="19623" y="14959"/>
                  <a:pt x="19625" y="14957"/>
                  <a:pt x="19612" y="14966"/>
                </a:cubicBezTo>
                <a:cubicBezTo>
                  <a:pt x="19606" y="14970"/>
                  <a:pt x="19605" y="14972"/>
                  <a:pt x="19599" y="14976"/>
                </a:cubicBezTo>
                <a:cubicBezTo>
                  <a:pt x="19571" y="15002"/>
                  <a:pt x="19543" y="15030"/>
                  <a:pt x="19543" y="15042"/>
                </a:cubicBezTo>
                <a:cubicBezTo>
                  <a:pt x="19543" y="15049"/>
                  <a:pt x="19564" y="15032"/>
                  <a:pt x="19577" y="15027"/>
                </a:cubicBezTo>
                <a:cubicBezTo>
                  <a:pt x="19596" y="15012"/>
                  <a:pt x="19616" y="15001"/>
                  <a:pt x="19631" y="14983"/>
                </a:cubicBezTo>
                <a:cubicBezTo>
                  <a:pt x="19655" y="14955"/>
                  <a:pt x="19660" y="14947"/>
                  <a:pt x="19664" y="14939"/>
                </a:cubicBezTo>
                <a:close/>
                <a:moveTo>
                  <a:pt x="19160" y="15664"/>
                </a:moveTo>
                <a:cubicBezTo>
                  <a:pt x="19138" y="15668"/>
                  <a:pt x="19121" y="15676"/>
                  <a:pt x="19104" y="15695"/>
                </a:cubicBezTo>
                <a:cubicBezTo>
                  <a:pt x="19101" y="15698"/>
                  <a:pt x="19098" y="15696"/>
                  <a:pt x="19096" y="15699"/>
                </a:cubicBezTo>
                <a:cubicBezTo>
                  <a:pt x="19090" y="15704"/>
                  <a:pt x="19086" y="15707"/>
                  <a:pt x="19079" y="15707"/>
                </a:cubicBezTo>
                <a:cubicBezTo>
                  <a:pt x="19074" y="15708"/>
                  <a:pt x="19068" y="15707"/>
                  <a:pt x="19064" y="15703"/>
                </a:cubicBezTo>
                <a:cubicBezTo>
                  <a:pt x="19062" y="15702"/>
                  <a:pt x="19060" y="15704"/>
                  <a:pt x="19059" y="15702"/>
                </a:cubicBezTo>
                <a:cubicBezTo>
                  <a:pt x="19023" y="15669"/>
                  <a:pt x="19016" y="15898"/>
                  <a:pt x="19048" y="16074"/>
                </a:cubicBezTo>
                <a:cubicBezTo>
                  <a:pt x="19059" y="16138"/>
                  <a:pt x="19073" y="16190"/>
                  <a:pt x="19079" y="16190"/>
                </a:cubicBezTo>
                <a:cubicBezTo>
                  <a:pt x="19084" y="16190"/>
                  <a:pt x="19089" y="16181"/>
                  <a:pt x="19094" y="16177"/>
                </a:cubicBezTo>
                <a:cubicBezTo>
                  <a:pt x="19095" y="16176"/>
                  <a:pt x="19096" y="16175"/>
                  <a:pt x="19097" y="16174"/>
                </a:cubicBezTo>
                <a:cubicBezTo>
                  <a:pt x="19140" y="16137"/>
                  <a:pt x="19198" y="15994"/>
                  <a:pt x="19198" y="15907"/>
                </a:cubicBezTo>
                <a:cubicBezTo>
                  <a:pt x="19198" y="15893"/>
                  <a:pt x="19203" y="15881"/>
                  <a:pt x="19204" y="15867"/>
                </a:cubicBezTo>
                <a:cubicBezTo>
                  <a:pt x="19204" y="15865"/>
                  <a:pt x="19205" y="15858"/>
                  <a:pt x="19204" y="15857"/>
                </a:cubicBezTo>
                <a:cubicBezTo>
                  <a:pt x="19191" y="15838"/>
                  <a:pt x="19211" y="15790"/>
                  <a:pt x="19248" y="15750"/>
                </a:cubicBezTo>
                <a:cubicBezTo>
                  <a:pt x="19250" y="15747"/>
                  <a:pt x="19252" y="15741"/>
                  <a:pt x="19254" y="15738"/>
                </a:cubicBezTo>
                <a:cubicBezTo>
                  <a:pt x="19301" y="15700"/>
                  <a:pt x="19294" y="15689"/>
                  <a:pt x="19219" y="15667"/>
                </a:cubicBezTo>
                <a:cubicBezTo>
                  <a:pt x="19198" y="15661"/>
                  <a:pt x="19178" y="15662"/>
                  <a:pt x="19160" y="15664"/>
                </a:cubicBezTo>
                <a:close/>
                <a:moveTo>
                  <a:pt x="16854" y="15685"/>
                </a:moveTo>
                <a:cubicBezTo>
                  <a:pt x="16842" y="15684"/>
                  <a:pt x="16828" y="15687"/>
                  <a:pt x="16816" y="15694"/>
                </a:cubicBezTo>
                <a:cubicBezTo>
                  <a:pt x="16789" y="15710"/>
                  <a:pt x="16796" y="15722"/>
                  <a:pt x="16836" y="15724"/>
                </a:cubicBezTo>
                <a:cubicBezTo>
                  <a:pt x="16873" y="15727"/>
                  <a:pt x="16893" y="15716"/>
                  <a:pt x="16881" y="15699"/>
                </a:cubicBezTo>
                <a:cubicBezTo>
                  <a:pt x="16876" y="15690"/>
                  <a:pt x="16866" y="15685"/>
                  <a:pt x="16854" y="15685"/>
                </a:cubicBezTo>
                <a:close/>
                <a:moveTo>
                  <a:pt x="15886" y="15745"/>
                </a:moveTo>
                <a:cubicBezTo>
                  <a:pt x="15881" y="15748"/>
                  <a:pt x="15883" y="15751"/>
                  <a:pt x="15880" y="15754"/>
                </a:cubicBezTo>
                <a:cubicBezTo>
                  <a:pt x="15885" y="15759"/>
                  <a:pt x="15892" y="15768"/>
                  <a:pt x="15903" y="15776"/>
                </a:cubicBezTo>
                <a:cubicBezTo>
                  <a:pt x="15905" y="15776"/>
                  <a:pt x="15905" y="15776"/>
                  <a:pt x="15906" y="15776"/>
                </a:cubicBezTo>
                <a:cubicBezTo>
                  <a:pt x="15937" y="15778"/>
                  <a:pt x="15952" y="15769"/>
                  <a:pt x="15951" y="15756"/>
                </a:cubicBezTo>
                <a:cubicBezTo>
                  <a:pt x="15942" y="15753"/>
                  <a:pt x="15934" y="15751"/>
                  <a:pt x="15926" y="15749"/>
                </a:cubicBezTo>
                <a:cubicBezTo>
                  <a:pt x="15913" y="15746"/>
                  <a:pt x="15901" y="15736"/>
                  <a:pt x="15886" y="15745"/>
                </a:cubicBezTo>
                <a:close/>
                <a:moveTo>
                  <a:pt x="20187" y="17421"/>
                </a:moveTo>
                <a:cubicBezTo>
                  <a:pt x="20180" y="17421"/>
                  <a:pt x="20175" y="17426"/>
                  <a:pt x="20173" y="17434"/>
                </a:cubicBezTo>
                <a:cubicBezTo>
                  <a:pt x="20171" y="17442"/>
                  <a:pt x="20173" y="17453"/>
                  <a:pt x="20179" y="17466"/>
                </a:cubicBezTo>
                <a:cubicBezTo>
                  <a:pt x="20189" y="17492"/>
                  <a:pt x="20183" y="17529"/>
                  <a:pt x="20163" y="17547"/>
                </a:cubicBezTo>
                <a:cubicBezTo>
                  <a:pt x="20152" y="17557"/>
                  <a:pt x="20152" y="17579"/>
                  <a:pt x="20160" y="17610"/>
                </a:cubicBezTo>
                <a:cubicBezTo>
                  <a:pt x="20160" y="17612"/>
                  <a:pt x="20160" y="17612"/>
                  <a:pt x="20160" y="17614"/>
                </a:cubicBezTo>
                <a:cubicBezTo>
                  <a:pt x="20162" y="17620"/>
                  <a:pt x="20168" y="17629"/>
                  <a:pt x="20170" y="17636"/>
                </a:cubicBezTo>
                <a:cubicBezTo>
                  <a:pt x="20184" y="17670"/>
                  <a:pt x="20203" y="17709"/>
                  <a:pt x="20234" y="17758"/>
                </a:cubicBezTo>
                <a:cubicBezTo>
                  <a:pt x="20297" y="17853"/>
                  <a:pt x="20336" y="17931"/>
                  <a:pt x="20322" y="17931"/>
                </a:cubicBezTo>
                <a:cubicBezTo>
                  <a:pt x="20308" y="17931"/>
                  <a:pt x="20309" y="17959"/>
                  <a:pt x="20324" y="17994"/>
                </a:cubicBezTo>
                <a:cubicBezTo>
                  <a:pt x="20333" y="18015"/>
                  <a:pt x="20340" y="18020"/>
                  <a:pt x="20346" y="18014"/>
                </a:cubicBezTo>
                <a:cubicBezTo>
                  <a:pt x="20348" y="18013"/>
                  <a:pt x="20348" y="18009"/>
                  <a:pt x="20349" y="18007"/>
                </a:cubicBezTo>
                <a:cubicBezTo>
                  <a:pt x="20355" y="17997"/>
                  <a:pt x="20359" y="17978"/>
                  <a:pt x="20363" y="17943"/>
                </a:cubicBezTo>
                <a:cubicBezTo>
                  <a:pt x="20371" y="17853"/>
                  <a:pt x="20299" y="17609"/>
                  <a:pt x="20241" y="17489"/>
                </a:cubicBezTo>
                <a:cubicBezTo>
                  <a:pt x="20240" y="17487"/>
                  <a:pt x="20240" y="17485"/>
                  <a:pt x="20239" y="17484"/>
                </a:cubicBezTo>
                <a:cubicBezTo>
                  <a:pt x="20239" y="17483"/>
                  <a:pt x="20238" y="17484"/>
                  <a:pt x="20238" y="17483"/>
                </a:cubicBezTo>
                <a:cubicBezTo>
                  <a:pt x="20225" y="17457"/>
                  <a:pt x="20215" y="17449"/>
                  <a:pt x="20205" y="17439"/>
                </a:cubicBezTo>
                <a:cubicBezTo>
                  <a:pt x="20199" y="17434"/>
                  <a:pt x="20191" y="17421"/>
                  <a:pt x="20187" y="17421"/>
                </a:cubicBezTo>
                <a:close/>
                <a:moveTo>
                  <a:pt x="14446" y="17477"/>
                </a:moveTo>
                <a:cubicBezTo>
                  <a:pt x="14431" y="17477"/>
                  <a:pt x="14415" y="17480"/>
                  <a:pt x="14403" y="17487"/>
                </a:cubicBezTo>
                <a:cubicBezTo>
                  <a:pt x="14379" y="17502"/>
                  <a:pt x="14399" y="17513"/>
                  <a:pt x="14446" y="17513"/>
                </a:cubicBezTo>
                <a:cubicBezTo>
                  <a:pt x="14494" y="17513"/>
                  <a:pt x="14513" y="17502"/>
                  <a:pt x="14489" y="17487"/>
                </a:cubicBezTo>
                <a:cubicBezTo>
                  <a:pt x="14477" y="17480"/>
                  <a:pt x="14462" y="17477"/>
                  <a:pt x="14446" y="17477"/>
                </a:cubicBezTo>
                <a:close/>
                <a:moveTo>
                  <a:pt x="17933" y="17740"/>
                </a:moveTo>
                <a:cubicBezTo>
                  <a:pt x="17880" y="17752"/>
                  <a:pt x="17916" y="17762"/>
                  <a:pt x="18011" y="17762"/>
                </a:cubicBezTo>
                <a:cubicBezTo>
                  <a:pt x="18105" y="17763"/>
                  <a:pt x="18147" y="17752"/>
                  <a:pt x="18105" y="17740"/>
                </a:cubicBezTo>
                <a:cubicBezTo>
                  <a:pt x="18063" y="17728"/>
                  <a:pt x="17985" y="17728"/>
                  <a:pt x="17933" y="17740"/>
                </a:cubicBezTo>
                <a:close/>
                <a:moveTo>
                  <a:pt x="15357" y="17745"/>
                </a:moveTo>
                <a:cubicBezTo>
                  <a:pt x="15247" y="17732"/>
                  <a:pt x="15085" y="17767"/>
                  <a:pt x="15073" y="17824"/>
                </a:cubicBezTo>
                <a:cubicBezTo>
                  <a:pt x="15061" y="17875"/>
                  <a:pt x="15091" y="17881"/>
                  <a:pt x="15196" y="17855"/>
                </a:cubicBezTo>
                <a:cubicBezTo>
                  <a:pt x="15282" y="17833"/>
                  <a:pt x="15343" y="17842"/>
                  <a:pt x="15358" y="17876"/>
                </a:cubicBezTo>
                <a:cubicBezTo>
                  <a:pt x="15387" y="17947"/>
                  <a:pt x="15434" y="17945"/>
                  <a:pt x="15464" y="17872"/>
                </a:cubicBezTo>
                <a:cubicBezTo>
                  <a:pt x="15477" y="17841"/>
                  <a:pt x="15467" y="17797"/>
                  <a:pt x="15442" y="17774"/>
                </a:cubicBezTo>
                <a:cubicBezTo>
                  <a:pt x="15424" y="17758"/>
                  <a:pt x="15393" y="17749"/>
                  <a:pt x="15357" y="17745"/>
                </a:cubicBezTo>
                <a:close/>
                <a:moveTo>
                  <a:pt x="14960" y="17784"/>
                </a:moveTo>
                <a:cubicBezTo>
                  <a:pt x="14948" y="17783"/>
                  <a:pt x="14935" y="17785"/>
                  <a:pt x="14922" y="17793"/>
                </a:cubicBezTo>
                <a:cubicBezTo>
                  <a:pt x="14895" y="17809"/>
                  <a:pt x="14902" y="17821"/>
                  <a:pt x="14943" y="17823"/>
                </a:cubicBezTo>
                <a:cubicBezTo>
                  <a:pt x="14979" y="17826"/>
                  <a:pt x="14999" y="17815"/>
                  <a:pt x="14987" y="17798"/>
                </a:cubicBezTo>
                <a:cubicBezTo>
                  <a:pt x="14982" y="17789"/>
                  <a:pt x="14972" y="17784"/>
                  <a:pt x="14960" y="17784"/>
                </a:cubicBezTo>
                <a:close/>
                <a:moveTo>
                  <a:pt x="19697" y="17801"/>
                </a:moveTo>
                <a:cubicBezTo>
                  <a:pt x="19676" y="17847"/>
                  <a:pt x="19709" y="18213"/>
                  <a:pt x="19759" y="18429"/>
                </a:cubicBezTo>
                <a:cubicBezTo>
                  <a:pt x="19780" y="18519"/>
                  <a:pt x="19800" y="18588"/>
                  <a:pt x="19803" y="18582"/>
                </a:cubicBezTo>
                <a:cubicBezTo>
                  <a:pt x="19806" y="18576"/>
                  <a:pt x="19821" y="18460"/>
                  <a:pt x="19834" y="18326"/>
                </a:cubicBezTo>
                <a:cubicBezTo>
                  <a:pt x="19852" y="18139"/>
                  <a:pt x="19847" y="18084"/>
                  <a:pt x="19813" y="18095"/>
                </a:cubicBezTo>
                <a:cubicBezTo>
                  <a:pt x="19788" y="18103"/>
                  <a:pt x="19763" y="18052"/>
                  <a:pt x="19756" y="17981"/>
                </a:cubicBezTo>
                <a:cubicBezTo>
                  <a:pt x="19749" y="17911"/>
                  <a:pt x="19728" y="17830"/>
                  <a:pt x="19709" y="17802"/>
                </a:cubicBezTo>
                <a:cubicBezTo>
                  <a:pt x="19704" y="17794"/>
                  <a:pt x="19700" y="17795"/>
                  <a:pt x="19697" y="17801"/>
                </a:cubicBezTo>
                <a:close/>
                <a:moveTo>
                  <a:pt x="19059" y="18320"/>
                </a:moveTo>
                <a:cubicBezTo>
                  <a:pt x="19055" y="18320"/>
                  <a:pt x="19054" y="18323"/>
                  <a:pt x="19057" y="18330"/>
                </a:cubicBezTo>
                <a:cubicBezTo>
                  <a:pt x="19063" y="18344"/>
                  <a:pt x="19081" y="18371"/>
                  <a:pt x="19112" y="18410"/>
                </a:cubicBezTo>
                <a:cubicBezTo>
                  <a:pt x="19169" y="18482"/>
                  <a:pt x="19222" y="18542"/>
                  <a:pt x="19229" y="18543"/>
                </a:cubicBezTo>
                <a:cubicBezTo>
                  <a:pt x="19263" y="18548"/>
                  <a:pt x="19144" y="18379"/>
                  <a:pt x="19081" y="18333"/>
                </a:cubicBezTo>
                <a:cubicBezTo>
                  <a:pt x="19070" y="18325"/>
                  <a:pt x="19063" y="18320"/>
                  <a:pt x="19059" y="18320"/>
                </a:cubicBezTo>
                <a:close/>
                <a:moveTo>
                  <a:pt x="16314" y="18518"/>
                </a:moveTo>
                <a:cubicBezTo>
                  <a:pt x="16310" y="18524"/>
                  <a:pt x="16325" y="18541"/>
                  <a:pt x="16356" y="18575"/>
                </a:cubicBezTo>
                <a:cubicBezTo>
                  <a:pt x="16432" y="18657"/>
                  <a:pt x="16478" y="18667"/>
                  <a:pt x="16478" y="18602"/>
                </a:cubicBezTo>
                <a:cubicBezTo>
                  <a:pt x="16478" y="18577"/>
                  <a:pt x="16436" y="18545"/>
                  <a:pt x="16384" y="18530"/>
                </a:cubicBezTo>
                <a:cubicBezTo>
                  <a:pt x="16340" y="18518"/>
                  <a:pt x="16317" y="18511"/>
                  <a:pt x="16314" y="18518"/>
                </a:cubicBezTo>
                <a:close/>
                <a:moveTo>
                  <a:pt x="1852" y="18564"/>
                </a:moveTo>
                <a:cubicBezTo>
                  <a:pt x="1849" y="18570"/>
                  <a:pt x="1847" y="18587"/>
                  <a:pt x="1846" y="18617"/>
                </a:cubicBezTo>
                <a:cubicBezTo>
                  <a:pt x="1844" y="18671"/>
                  <a:pt x="1851" y="18701"/>
                  <a:pt x="1862" y="18684"/>
                </a:cubicBezTo>
                <a:cubicBezTo>
                  <a:pt x="1874" y="18667"/>
                  <a:pt x="1876" y="18624"/>
                  <a:pt x="1866" y="18587"/>
                </a:cubicBezTo>
                <a:cubicBezTo>
                  <a:pt x="1861" y="18566"/>
                  <a:pt x="1856" y="18559"/>
                  <a:pt x="1852" y="18564"/>
                </a:cubicBezTo>
                <a:close/>
                <a:moveTo>
                  <a:pt x="18571" y="18656"/>
                </a:moveTo>
                <a:cubicBezTo>
                  <a:pt x="18550" y="18661"/>
                  <a:pt x="18551" y="18669"/>
                  <a:pt x="18596" y="18698"/>
                </a:cubicBezTo>
                <a:cubicBezTo>
                  <a:pt x="18673" y="18747"/>
                  <a:pt x="18680" y="18746"/>
                  <a:pt x="18668" y="18713"/>
                </a:cubicBezTo>
                <a:cubicBezTo>
                  <a:pt x="18637" y="18695"/>
                  <a:pt x="18592" y="18662"/>
                  <a:pt x="18572" y="18656"/>
                </a:cubicBezTo>
                <a:cubicBezTo>
                  <a:pt x="18572" y="18655"/>
                  <a:pt x="18572" y="18656"/>
                  <a:pt x="18571" y="18656"/>
                </a:cubicBezTo>
                <a:close/>
                <a:moveTo>
                  <a:pt x="18440" y="18830"/>
                </a:moveTo>
                <a:cubicBezTo>
                  <a:pt x="18397" y="18826"/>
                  <a:pt x="18353" y="18830"/>
                  <a:pt x="18311" y="18845"/>
                </a:cubicBezTo>
                <a:cubicBezTo>
                  <a:pt x="18240" y="18871"/>
                  <a:pt x="18114" y="18895"/>
                  <a:pt x="18030" y="18898"/>
                </a:cubicBezTo>
                <a:cubicBezTo>
                  <a:pt x="17946" y="18901"/>
                  <a:pt x="17890" y="18919"/>
                  <a:pt x="17861" y="18944"/>
                </a:cubicBezTo>
                <a:cubicBezTo>
                  <a:pt x="17852" y="18953"/>
                  <a:pt x="17846" y="18963"/>
                  <a:pt x="17844" y="18974"/>
                </a:cubicBezTo>
                <a:cubicBezTo>
                  <a:pt x="17843" y="18979"/>
                  <a:pt x="17840" y="18983"/>
                  <a:pt x="17841" y="18988"/>
                </a:cubicBezTo>
                <a:cubicBezTo>
                  <a:pt x="17841" y="18994"/>
                  <a:pt x="17848" y="19003"/>
                  <a:pt x="17850" y="19009"/>
                </a:cubicBezTo>
                <a:cubicBezTo>
                  <a:pt x="17857" y="19023"/>
                  <a:pt x="17864" y="19037"/>
                  <a:pt x="17883" y="19051"/>
                </a:cubicBezTo>
                <a:cubicBezTo>
                  <a:pt x="17933" y="19091"/>
                  <a:pt x="17957" y="19091"/>
                  <a:pt x="17967" y="19050"/>
                </a:cubicBezTo>
                <a:cubicBezTo>
                  <a:pt x="17974" y="19018"/>
                  <a:pt x="18084" y="18988"/>
                  <a:pt x="18225" y="18981"/>
                </a:cubicBezTo>
                <a:cubicBezTo>
                  <a:pt x="18350" y="18975"/>
                  <a:pt x="18421" y="18989"/>
                  <a:pt x="18479" y="19014"/>
                </a:cubicBezTo>
                <a:cubicBezTo>
                  <a:pt x="18487" y="19016"/>
                  <a:pt x="18492" y="19021"/>
                  <a:pt x="18499" y="19024"/>
                </a:cubicBezTo>
                <a:cubicBezTo>
                  <a:pt x="18522" y="19037"/>
                  <a:pt x="18547" y="19043"/>
                  <a:pt x="18567" y="19063"/>
                </a:cubicBezTo>
                <a:cubicBezTo>
                  <a:pt x="18585" y="19080"/>
                  <a:pt x="18585" y="19081"/>
                  <a:pt x="18600" y="19095"/>
                </a:cubicBezTo>
                <a:cubicBezTo>
                  <a:pt x="18619" y="19110"/>
                  <a:pt x="18641" y="19122"/>
                  <a:pt x="18668" y="19129"/>
                </a:cubicBezTo>
                <a:cubicBezTo>
                  <a:pt x="18669" y="19111"/>
                  <a:pt x="18670" y="19095"/>
                  <a:pt x="18672" y="19054"/>
                </a:cubicBezTo>
                <a:cubicBezTo>
                  <a:pt x="18678" y="18937"/>
                  <a:pt x="18567" y="18843"/>
                  <a:pt x="18440" y="18830"/>
                </a:cubicBezTo>
                <a:close/>
                <a:moveTo>
                  <a:pt x="17358" y="18896"/>
                </a:moveTo>
                <a:cubicBezTo>
                  <a:pt x="17335" y="18898"/>
                  <a:pt x="17313" y="18907"/>
                  <a:pt x="17296" y="18923"/>
                </a:cubicBezTo>
                <a:cubicBezTo>
                  <a:pt x="17252" y="18963"/>
                  <a:pt x="17267" y="18984"/>
                  <a:pt x="17333" y="19019"/>
                </a:cubicBezTo>
                <a:cubicBezTo>
                  <a:pt x="17334" y="19019"/>
                  <a:pt x="17335" y="19019"/>
                  <a:pt x="17337" y="19020"/>
                </a:cubicBezTo>
                <a:cubicBezTo>
                  <a:pt x="17358" y="19025"/>
                  <a:pt x="17380" y="19033"/>
                  <a:pt x="17396" y="19047"/>
                </a:cubicBezTo>
                <a:cubicBezTo>
                  <a:pt x="17416" y="19063"/>
                  <a:pt x="17447" y="19076"/>
                  <a:pt x="17484" y="19084"/>
                </a:cubicBezTo>
                <a:cubicBezTo>
                  <a:pt x="17502" y="19088"/>
                  <a:pt x="17524" y="19088"/>
                  <a:pt x="17544" y="19090"/>
                </a:cubicBezTo>
                <a:cubicBezTo>
                  <a:pt x="17551" y="19083"/>
                  <a:pt x="17556" y="19073"/>
                  <a:pt x="17563" y="19057"/>
                </a:cubicBezTo>
                <a:cubicBezTo>
                  <a:pt x="17577" y="19023"/>
                  <a:pt x="17608" y="19023"/>
                  <a:pt x="17652" y="19058"/>
                </a:cubicBezTo>
                <a:cubicBezTo>
                  <a:pt x="17674" y="19076"/>
                  <a:pt x="17694" y="19083"/>
                  <a:pt x="17713" y="19085"/>
                </a:cubicBezTo>
                <a:cubicBezTo>
                  <a:pt x="17713" y="19085"/>
                  <a:pt x="17714" y="19085"/>
                  <a:pt x="17715" y="19085"/>
                </a:cubicBezTo>
                <a:cubicBezTo>
                  <a:pt x="17744" y="19077"/>
                  <a:pt x="17766" y="19065"/>
                  <a:pt x="17773" y="19049"/>
                </a:cubicBezTo>
                <a:cubicBezTo>
                  <a:pt x="17781" y="19029"/>
                  <a:pt x="17784" y="19013"/>
                  <a:pt x="17782" y="18999"/>
                </a:cubicBezTo>
                <a:cubicBezTo>
                  <a:pt x="17776" y="18974"/>
                  <a:pt x="17717" y="18952"/>
                  <a:pt x="17641" y="18951"/>
                </a:cubicBezTo>
                <a:cubicBezTo>
                  <a:pt x="17605" y="18950"/>
                  <a:pt x="17580" y="18938"/>
                  <a:pt x="17544" y="18932"/>
                </a:cubicBezTo>
                <a:cubicBezTo>
                  <a:pt x="17527" y="18929"/>
                  <a:pt x="17513" y="18927"/>
                  <a:pt x="17498" y="18923"/>
                </a:cubicBezTo>
                <a:cubicBezTo>
                  <a:pt x="17474" y="18916"/>
                  <a:pt x="17438" y="18915"/>
                  <a:pt x="17425" y="18907"/>
                </a:cubicBezTo>
                <a:cubicBezTo>
                  <a:pt x="17405" y="18896"/>
                  <a:pt x="17381" y="18893"/>
                  <a:pt x="17358" y="18896"/>
                </a:cubicBezTo>
                <a:close/>
                <a:moveTo>
                  <a:pt x="19028" y="19007"/>
                </a:moveTo>
                <a:cubicBezTo>
                  <a:pt x="19026" y="19010"/>
                  <a:pt x="19035" y="19030"/>
                  <a:pt x="19056" y="19070"/>
                </a:cubicBezTo>
                <a:cubicBezTo>
                  <a:pt x="19069" y="19095"/>
                  <a:pt x="19086" y="19117"/>
                  <a:pt x="19101" y="19133"/>
                </a:cubicBezTo>
                <a:cubicBezTo>
                  <a:pt x="19111" y="19145"/>
                  <a:pt x="19119" y="19147"/>
                  <a:pt x="19128" y="19151"/>
                </a:cubicBezTo>
                <a:cubicBezTo>
                  <a:pt x="19134" y="19137"/>
                  <a:pt x="19113" y="19101"/>
                  <a:pt x="19069" y="19050"/>
                </a:cubicBezTo>
                <a:cubicBezTo>
                  <a:pt x="19043" y="19020"/>
                  <a:pt x="19031" y="19006"/>
                  <a:pt x="19028" y="19007"/>
                </a:cubicBezTo>
                <a:close/>
                <a:moveTo>
                  <a:pt x="15885" y="19328"/>
                </a:moveTo>
                <a:cubicBezTo>
                  <a:pt x="15823" y="19339"/>
                  <a:pt x="15865" y="19347"/>
                  <a:pt x="15979" y="19347"/>
                </a:cubicBezTo>
                <a:cubicBezTo>
                  <a:pt x="16093" y="19348"/>
                  <a:pt x="16143" y="19339"/>
                  <a:pt x="16092" y="19328"/>
                </a:cubicBezTo>
                <a:cubicBezTo>
                  <a:pt x="16040" y="19316"/>
                  <a:pt x="15947" y="19316"/>
                  <a:pt x="15885" y="19328"/>
                </a:cubicBezTo>
                <a:close/>
                <a:moveTo>
                  <a:pt x="16435" y="19433"/>
                </a:moveTo>
                <a:cubicBezTo>
                  <a:pt x="16434" y="19434"/>
                  <a:pt x="16435" y="19433"/>
                  <a:pt x="16434" y="19434"/>
                </a:cubicBezTo>
                <a:cubicBezTo>
                  <a:pt x="16417" y="19447"/>
                  <a:pt x="16434" y="19458"/>
                  <a:pt x="16475" y="19459"/>
                </a:cubicBezTo>
                <a:cubicBezTo>
                  <a:pt x="16480" y="19458"/>
                  <a:pt x="16485" y="19456"/>
                  <a:pt x="16490" y="19455"/>
                </a:cubicBezTo>
                <a:cubicBezTo>
                  <a:pt x="16493" y="19455"/>
                  <a:pt x="16496" y="19454"/>
                  <a:pt x="16499" y="19453"/>
                </a:cubicBezTo>
                <a:cubicBezTo>
                  <a:pt x="16504" y="19448"/>
                  <a:pt x="16508" y="19443"/>
                  <a:pt x="16503" y="19435"/>
                </a:cubicBezTo>
                <a:cubicBezTo>
                  <a:pt x="16495" y="19424"/>
                  <a:pt x="16476" y="19430"/>
                  <a:pt x="16458" y="19433"/>
                </a:cubicBezTo>
                <a:cubicBezTo>
                  <a:pt x="16451" y="19435"/>
                  <a:pt x="16442" y="19429"/>
                  <a:pt x="16436" y="19433"/>
                </a:cubicBezTo>
                <a:cubicBezTo>
                  <a:pt x="16435" y="19433"/>
                  <a:pt x="16435" y="19433"/>
                  <a:pt x="16435" y="19433"/>
                </a:cubicBezTo>
                <a:close/>
                <a:moveTo>
                  <a:pt x="8641" y="20087"/>
                </a:moveTo>
                <a:cubicBezTo>
                  <a:pt x="8632" y="20093"/>
                  <a:pt x="8633" y="20105"/>
                  <a:pt x="8640" y="20122"/>
                </a:cubicBezTo>
                <a:cubicBezTo>
                  <a:pt x="8650" y="20146"/>
                  <a:pt x="8619" y="20276"/>
                  <a:pt x="8573" y="20413"/>
                </a:cubicBezTo>
                <a:cubicBezTo>
                  <a:pt x="8470" y="20713"/>
                  <a:pt x="8464" y="21030"/>
                  <a:pt x="8555" y="21194"/>
                </a:cubicBezTo>
                <a:cubicBezTo>
                  <a:pt x="8613" y="21297"/>
                  <a:pt x="8651" y="21309"/>
                  <a:pt x="8928" y="21309"/>
                </a:cubicBezTo>
                <a:cubicBezTo>
                  <a:pt x="9144" y="21309"/>
                  <a:pt x="9299" y="21340"/>
                  <a:pt x="9450" y="21414"/>
                </a:cubicBezTo>
                <a:cubicBezTo>
                  <a:pt x="9568" y="21471"/>
                  <a:pt x="9752" y="21538"/>
                  <a:pt x="9859" y="21564"/>
                </a:cubicBezTo>
                <a:cubicBezTo>
                  <a:pt x="9967" y="21589"/>
                  <a:pt x="10195" y="21599"/>
                  <a:pt x="10366" y="21586"/>
                </a:cubicBezTo>
                <a:cubicBezTo>
                  <a:pt x="10536" y="21572"/>
                  <a:pt x="10718" y="21562"/>
                  <a:pt x="10770" y="21562"/>
                </a:cubicBezTo>
                <a:cubicBezTo>
                  <a:pt x="10816" y="21562"/>
                  <a:pt x="10840" y="21557"/>
                  <a:pt x="10852" y="21538"/>
                </a:cubicBezTo>
                <a:cubicBezTo>
                  <a:pt x="10853" y="21534"/>
                  <a:pt x="10855" y="21532"/>
                  <a:pt x="10856" y="21527"/>
                </a:cubicBezTo>
                <a:cubicBezTo>
                  <a:pt x="10858" y="21522"/>
                  <a:pt x="10857" y="21514"/>
                  <a:pt x="10857" y="21507"/>
                </a:cubicBezTo>
                <a:cubicBezTo>
                  <a:pt x="10859" y="21492"/>
                  <a:pt x="10856" y="21473"/>
                  <a:pt x="10855" y="21455"/>
                </a:cubicBezTo>
                <a:cubicBezTo>
                  <a:pt x="10852" y="21436"/>
                  <a:pt x="10850" y="21416"/>
                  <a:pt x="10845" y="21390"/>
                </a:cubicBezTo>
                <a:cubicBezTo>
                  <a:pt x="10843" y="21382"/>
                  <a:pt x="10841" y="21374"/>
                  <a:pt x="10838" y="21366"/>
                </a:cubicBezTo>
                <a:cubicBezTo>
                  <a:pt x="10804" y="21236"/>
                  <a:pt x="10479" y="20848"/>
                  <a:pt x="10401" y="20848"/>
                </a:cubicBezTo>
                <a:cubicBezTo>
                  <a:pt x="10375" y="20848"/>
                  <a:pt x="10343" y="20826"/>
                  <a:pt x="10332" y="20799"/>
                </a:cubicBezTo>
                <a:cubicBezTo>
                  <a:pt x="10314" y="20755"/>
                  <a:pt x="10176" y="20911"/>
                  <a:pt x="10176" y="20976"/>
                </a:cubicBezTo>
                <a:cubicBezTo>
                  <a:pt x="10176" y="20990"/>
                  <a:pt x="10234" y="21003"/>
                  <a:pt x="10305" y="21005"/>
                </a:cubicBezTo>
                <a:cubicBezTo>
                  <a:pt x="10453" y="21009"/>
                  <a:pt x="10778" y="21257"/>
                  <a:pt x="10778" y="21366"/>
                </a:cubicBezTo>
                <a:cubicBezTo>
                  <a:pt x="10778" y="21425"/>
                  <a:pt x="10677" y="21434"/>
                  <a:pt x="10202" y="21425"/>
                </a:cubicBezTo>
                <a:cubicBezTo>
                  <a:pt x="9637" y="21415"/>
                  <a:pt x="9475" y="21374"/>
                  <a:pt x="9506" y="21245"/>
                </a:cubicBezTo>
                <a:cubicBezTo>
                  <a:pt x="9515" y="21207"/>
                  <a:pt x="9412" y="21103"/>
                  <a:pt x="9246" y="20983"/>
                </a:cubicBezTo>
                <a:cubicBezTo>
                  <a:pt x="8989" y="20797"/>
                  <a:pt x="8928" y="20695"/>
                  <a:pt x="9071" y="20695"/>
                </a:cubicBezTo>
                <a:cubicBezTo>
                  <a:pt x="9105" y="20695"/>
                  <a:pt x="9204" y="20752"/>
                  <a:pt x="9292" y="20821"/>
                </a:cubicBezTo>
                <a:cubicBezTo>
                  <a:pt x="9412" y="20916"/>
                  <a:pt x="9453" y="20929"/>
                  <a:pt x="9453" y="20875"/>
                </a:cubicBezTo>
                <a:cubicBezTo>
                  <a:pt x="9453" y="20836"/>
                  <a:pt x="9367" y="20744"/>
                  <a:pt x="9263" y="20668"/>
                </a:cubicBezTo>
                <a:cubicBezTo>
                  <a:pt x="9087" y="20539"/>
                  <a:pt x="9044" y="20439"/>
                  <a:pt x="9166" y="20439"/>
                </a:cubicBezTo>
                <a:cubicBezTo>
                  <a:pt x="9288" y="20439"/>
                  <a:pt x="9174" y="20309"/>
                  <a:pt x="8954" y="20199"/>
                </a:cubicBezTo>
                <a:cubicBezTo>
                  <a:pt x="8768" y="20105"/>
                  <a:pt x="8667" y="20070"/>
                  <a:pt x="8641" y="20087"/>
                </a:cubicBezTo>
                <a:close/>
                <a:moveTo>
                  <a:pt x="1585" y="20142"/>
                </a:moveTo>
                <a:cubicBezTo>
                  <a:pt x="1580" y="20136"/>
                  <a:pt x="1577" y="20190"/>
                  <a:pt x="1577" y="20285"/>
                </a:cubicBezTo>
                <a:cubicBezTo>
                  <a:pt x="1577" y="20412"/>
                  <a:pt x="1583" y="20463"/>
                  <a:pt x="1592" y="20400"/>
                </a:cubicBezTo>
                <a:cubicBezTo>
                  <a:pt x="1600" y="20337"/>
                  <a:pt x="1600" y="20234"/>
                  <a:pt x="1592" y="20170"/>
                </a:cubicBezTo>
                <a:cubicBezTo>
                  <a:pt x="1589" y="20155"/>
                  <a:pt x="1587" y="20144"/>
                  <a:pt x="1585" y="20142"/>
                </a:cubicBezTo>
                <a:close/>
                <a:moveTo>
                  <a:pt x="10919" y="20441"/>
                </a:moveTo>
                <a:cubicBezTo>
                  <a:pt x="10899" y="20442"/>
                  <a:pt x="10910" y="20466"/>
                  <a:pt x="10945" y="20496"/>
                </a:cubicBezTo>
                <a:cubicBezTo>
                  <a:pt x="10965" y="20513"/>
                  <a:pt x="10974" y="20528"/>
                  <a:pt x="10979" y="20544"/>
                </a:cubicBezTo>
                <a:cubicBezTo>
                  <a:pt x="10980" y="20546"/>
                  <a:pt x="10983" y="20549"/>
                  <a:pt x="10984" y="20552"/>
                </a:cubicBezTo>
                <a:cubicBezTo>
                  <a:pt x="10985" y="20557"/>
                  <a:pt x="10980" y="20566"/>
                  <a:pt x="10980" y="20572"/>
                </a:cubicBezTo>
                <a:cubicBezTo>
                  <a:pt x="10979" y="20586"/>
                  <a:pt x="10978" y="20599"/>
                  <a:pt x="10968" y="20618"/>
                </a:cubicBezTo>
                <a:cubicBezTo>
                  <a:pt x="10938" y="20672"/>
                  <a:pt x="10944" y="20681"/>
                  <a:pt x="11001" y="20659"/>
                </a:cubicBezTo>
                <a:cubicBezTo>
                  <a:pt x="11070" y="20632"/>
                  <a:pt x="11071" y="20625"/>
                  <a:pt x="11015" y="20535"/>
                </a:cubicBezTo>
                <a:cubicBezTo>
                  <a:pt x="10983" y="20482"/>
                  <a:pt x="10940" y="20440"/>
                  <a:pt x="10919" y="20441"/>
                </a:cubicBezTo>
                <a:close/>
                <a:moveTo>
                  <a:pt x="6887" y="20848"/>
                </a:moveTo>
                <a:cubicBezTo>
                  <a:pt x="6859" y="20848"/>
                  <a:pt x="6835" y="20870"/>
                  <a:pt x="6835" y="20897"/>
                </a:cubicBezTo>
                <a:cubicBezTo>
                  <a:pt x="6835" y="20925"/>
                  <a:pt x="6859" y="20935"/>
                  <a:pt x="6887" y="20918"/>
                </a:cubicBezTo>
                <a:cubicBezTo>
                  <a:pt x="6916" y="20902"/>
                  <a:pt x="6939" y="20880"/>
                  <a:pt x="6939" y="20869"/>
                </a:cubicBezTo>
                <a:cubicBezTo>
                  <a:pt x="6939" y="20858"/>
                  <a:pt x="6916" y="20848"/>
                  <a:pt x="6887" y="20848"/>
                </a:cubicBezTo>
                <a:close/>
                <a:moveTo>
                  <a:pt x="7963" y="20958"/>
                </a:moveTo>
                <a:lnTo>
                  <a:pt x="7817" y="20965"/>
                </a:lnTo>
                <a:lnTo>
                  <a:pt x="7955" y="21002"/>
                </a:lnTo>
                <a:cubicBezTo>
                  <a:pt x="8031" y="21022"/>
                  <a:pt x="8096" y="21041"/>
                  <a:pt x="8101" y="21045"/>
                </a:cubicBezTo>
                <a:cubicBezTo>
                  <a:pt x="8106" y="21049"/>
                  <a:pt x="8110" y="21030"/>
                  <a:pt x="8110" y="21002"/>
                </a:cubicBezTo>
                <a:cubicBezTo>
                  <a:pt x="8110" y="20973"/>
                  <a:pt x="8044" y="20954"/>
                  <a:pt x="7963" y="20958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23" name="A text analysis"/>
          <p:cNvSpPr txBox="1"/>
          <p:nvPr>
            <p:ph type="subTitle" sz="quarter" idx="1"/>
          </p:nvPr>
        </p:nvSpPr>
        <p:spPr>
          <a:xfrm>
            <a:off x="1117600" y="7791450"/>
            <a:ext cx="10464800" cy="1663700"/>
          </a:xfrm>
          <a:prstGeom prst="rect">
            <a:avLst/>
          </a:prstGeom>
        </p:spPr>
        <p:txBody>
          <a:bodyPr/>
          <a:lstStyle>
            <a:lvl1pPr>
              <a:defRPr>
                <a:latin typeface="Snell Roundhand"/>
                <a:ea typeface="Snell Roundhand"/>
                <a:cs typeface="Snell Roundhand"/>
                <a:sym typeface="Snell Roundhand"/>
              </a:defRPr>
            </a:lvl1pPr>
          </a:lstStyle>
          <a:p>
            <a:pPr/>
            <a:r>
              <a:t>A text analysis</a:t>
            </a:r>
          </a:p>
        </p:txBody>
      </p:sp>
      <p:sp>
        <p:nvSpPr>
          <p:cNvPr id="124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25" name="Prof.ssa Anna-Maria Bellomo"/>
          <p:cNvSpPr txBox="1"/>
          <p:nvPr/>
        </p:nvSpPr>
        <p:spPr>
          <a:xfrm>
            <a:off x="2991433" y="88098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26" name="Terre celtiche                                                                         http://terreceltiche.altervista.org/edward/                                    July 2018"/>
          <p:cNvSpPr txBox="1"/>
          <p:nvPr/>
        </p:nvSpPr>
        <p:spPr>
          <a:xfrm>
            <a:off x="9113573" y="7950100"/>
            <a:ext cx="2973388" cy="592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spcBef>
                <a:spcPts val="2200"/>
              </a:spcBef>
              <a:defRPr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Terre celtiche                                                                         </a:t>
            </a:r>
            <a:r>
              <a:rPr u="sng">
                <a:hlinkClick r:id="rId3" invalidUrl="" action="" tgtFrame="" tooltip="" history="1" highlightClick="0" endSnd="0"/>
              </a:rPr>
              <a:t>http://terreceltiche.altervista.org/edward/</a:t>
            </a:r>
            <a:r>
              <a:t>                                    July 2018</a:t>
            </a:r>
          </a:p>
        </p:txBody>
      </p:sp>
      <p:sp>
        <p:nvSpPr>
          <p:cNvPr id="127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nodeType="after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4" grpId="1"/>
      <p:bldP build="whole" bldLvl="1" animBg="1" rev="0" advAuto="0" spid="123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51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52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53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54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55" name="First section"/>
          <p:cNvSpPr txBox="1"/>
          <p:nvPr/>
        </p:nvSpPr>
        <p:spPr>
          <a:xfrm>
            <a:off x="901973" y="1083036"/>
            <a:ext cx="3961853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First section</a:t>
            </a:r>
          </a:p>
        </p:txBody>
      </p:sp>
      <p:sp>
        <p:nvSpPr>
          <p:cNvPr id="256" name="2 answers provide info about:"/>
          <p:cNvSpPr txBox="1"/>
          <p:nvPr/>
        </p:nvSpPr>
        <p:spPr>
          <a:xfrm>
            <a:off x="3299803" y="2745781"/>
            <a:ext cx="8665794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u="sng"/>
              <a:t>answers</a:t>
            </a:r>
            <a:r>
              <a:t> provide info about:</a:t>
            </a:r>
          </a:p>
        </p:txBody>
      </p:sp>
      <p:sp>
        <p:nvSpPr>
          <p:cNvPr id="257" name="where he has been…"/>
          <p:cNvSpPr txBox="1"/>
          <p:nvPr/>
        </p:nvSpPr>
        <p:spPr>
          <a:xfrm>
            <a:off x="998975" y="4941890"/>
            <a:ext cx="6950219" cy="3855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666750" indent="-666750" algn="l">
              <a:lnSpc>
                <a:spcPct val="150000"/>
              </a:lnSpc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pPr>
            <a:r>
              <a:t>what he has killed </a:t>
            </a:r>
          </a:p>
          <a:p>
            <a:pPr marL="666750" indent="-666750" algn="l">
              <a:lnSpc>
                <a:spcPct val="150000"/>
              </a:lnSpc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pPr>
            <a:r>
              <a:t>speakers’ identity</a:t>
            </a:r>
          </a:p>
          <a:p>
            <a:pPr algn="l">
              <a:lnSpc>
                <a:spcPct val="150000"/>
              </a:lnSpc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ired from hunting"/>
          <p:cNvSpPr txBox="1"/>
          <p:nvPr/>
        </p:nvSpPr>
        <p:spPr>
          <a:xfrm>
            <a:off x="8859849" y="5518559"/>
            <a:ext cx="1994041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his hawk</a:t>
            </a:r>
          </a:p>
        </p:txBody>
      </p:sp>
      <p:sp>
        <p:nvSpPr>
          <p:cNvPr id="259" name="Ovale"/>
          <p:cNvSpPr/>
          <p:nvPr/>
        </p:nvSpPr>
        <p:spPr>
          <a:xfrm>
            <a:off x="784588" y="2248970"/>
            <a:ext cx="2012223" cy="1773950"/>
          </a:xfrm>
          <a:prstGeom prst="ellipse">
            <a:avLst/>
          </a:prstGeom>
          <a:ln w="25400">
            <a:solidFill>
              <a:srgbClr val="FFFFFF"/>
            </a:solidFill>
          </a:ln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260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1289902" y="2413482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nodeType="after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Class="entr" nodeType="afterEffect" presetSubtype="9" presetID="15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  <p:bldP build="p" bldLvl="5" animBg="1" rev="0" advAuto="0" spid="257" grpId="6"/>
      <p:bldP build="whole" bldLvl="1" animBg="1" rev="0" advAuto="0" spid="259" grpId="3"/>
      <p:bldP build="whole" bldLvl="1" animBg="1" rev="0" advAuto="0" spid="260" grpId="4"/>
      <p:bldP build="whole" bldLvl="1" animBg="1" rev="0" advAuto="0" spid="256" grpId="5"/>
      <p:bldP build="whole" bldLvl="1" animBg="1" rev="0" advAuto="0" spid="258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6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64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6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6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67" name="Second section"/>
          <p:cNvSpPr txBox="1"/>
          <p:nvPr/>
        </p:nvSpPr>
        <p:spPr>
          <a:xfrm>
            <a:off x="543916" y="1083036"/>
            <a:ext cx="467796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Second section</a:t>
            </a:r>
          </a:p>
        </p:txBody>
      </p:sp>
      <p:sp>
        <p:nvSpPr>
          <p:cNvPr id="268" name="wants to know who he met in the forest"/>
          <p:cNvSpPr txBox="1"/>
          <p:nvPr/>
        </p:nvSpPr>
        <p:spPr>
          <a:xfrm>
            <a:off x="3162124" y="2913274"/>
            <a:ext cx="6680552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wants to know what happened</a:t>
            </a:r>
          </a:p>
        </p:txBody>
      </p:sp>
      <p:sp>
        <p:nvSpPr>
          <p:cNvPr id="269" name="answers he met his true-love in the forest…"/>
          <p:cNvSpPr txBox="1"/>
          <p:nvPr/>
        </p:nvSpPr>
        <p:spPr>
          <a:xfrm>
            <a:off x="3223167" y="5488925"/>
            <a:ext cx="6944937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answers he has killed his horse</a:t>
            </a:r>
          </a:p>
        </p:txBody>
      </p:sp>
      <p:pic>
        <p:nvPicPr>
          <p:cNvPr id="27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1316176" y="2397531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71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1302603" y="5094137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3"/>
      <p:bldP build="whole" bldLvl="1" animBg="1" rev="0" advAuto="0" spid="267" grpId="1"/>
      <p:bldP build="p" bldLvl="5" animBg="1" rev="0" advAuto="0" spid="269" grpId="6"/>
      <p:bldP build="whole" bldLvl="1" animBg="1" rev="0" advAuto="0" spid="268" grpId="4"/>
      <p:bldP build="whole" bldLvl="1" animBg="1" rev="0" advAuto="0" spid="271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74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75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76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77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78" name="Third section"/>
          <p:cNvSpPr txBox="1"/>
          <p:nvPr/>
        </p:nvSpPr>
        <p:spPr>
          <a:xfrm>
            <a:off x="778200" y="1083036"/>
            <a:ext cx="420939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Third section</a:t>
            </a:r>
          </a:p>
        </p:txBody>
      </p:sp>
      <p:sp>
        <p:nvSpPr>
          <p:cNvPr id="279" name="asks what his true-love gave him"/>
          <p:cNvSpPr txBox="1"/>
          <p:nvPr/>
        </p:nvSpPr>
        <p:spPr>
          <a:xfrm>
            <a:off x="3130115" y="3152125"/>
            <a:ext cx="8473931" cy="3449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00789" indent="-300789" algn="l">
              <a:buSzPct val="100000"/>
              <a:buChar char="•"/>
              <a:defRPr sz="3000">
                <a:solidFill>
                  <a:srgbClr val="FFFFFF"/>
                </a:solidFill>
              </a:defRPr>
            </a:pPr>
            <a:r>
              <a:t>states his horse was old</a:t>
            </a:r>
          </a:p>
          <a:p>
            <a:pPr marL="300789" indent="-300789" algn="l">
              <a:buSzPct val="100000"/>
              <a:buChar char="•"/>
              <a:defRPr sz="3000">
                <a:solidFill>
                  <a:srgbClr val="FFFFFF"/>
                </a:solidFill>
              </a:defRPr>
            </a:pPr>
            <a:r>
              <a:t>reveals some elements about Edward’s wealth through her questions: he owns many horses</a:t>
            </a:r>
          </a:p>
          <a:p>
            <a:pPr marL="300789" indent="-300789" algn="l">
              <a:buSzPct val="100000"/>
              <a:buChar char="•"/>
              <a:defRPr sz="3000">
                <a:solidFill>
                  <a:srgbClr val="FFFFFF"/>
                </a:solidFill>
              </a:defRPr>
            </a:pPr>
            <a:r>
              <a:t>still wants to know the reason for his sadness</a:t>
            </a:r>
          </a:p>
        </p:txBody>
      </p:sp>
      <p:pic>
        <p:nvPicPr>
          <p:cNvPr id="28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1265376" y="4033383"/>
            <a:ext cx="1062140" cy="1327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Class="entr" nodeType="after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9" grpId="3"/>
      <p:bldP build="whole" bldLvl="1" animBg="1" rev="0" advAuto="0" spid="280" grpId="4"/>
      <p:bldP build="whole" bldLvl="1" animBg="1" rev="0" advAuto="0" spid="27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8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84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8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8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87" name="Third section"/>
          <p:cNvSpPr txBox="1"/>
          <p:nvPr/>
        </p:nvSpPr>
        <p:spPr>
          <a:xfrm>
            <a:off x="778200" y="1083036"/>
            <a:ext cx="420939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Third section</a:t>
            </a:r>
          </a:p>
        </p:txBody>
      </p:sp>
      <p:sp>
        <p:nvSpPr>
          <p:cNvPr id="288" name="answers she gave him fried eels…"/>
          <p:cNvSpPr txBox="1"/>
          <p:nvPr/>
        </p:nvSpPr>
        <p:spPr>
          <a:xfrm>
            <a:off x="3240101" y="4549126"/>
            <a:ext cx="7668626" cy="655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confesses he killed his own father</a:t>
            </a:r>
          </a:p>
        </p:txBody>
      </p:sp>
      <p:pic>
        <p:nvPicPr>
          <p:cNvPr id="289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11529" r="760" b="0"/>
          <a:stretch>
            <a:fillRect/>
          </a:stretch>
        </p:blipFill>
        <p:spPr>
          <a:xfrm rot="20103636">
            <a:off x="1268736" y="4154337"/>
            <a:ext cx="1398985" cy="1157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90" name="answers she gave him fried eels…"/>
          <p:cNvSpPr txBox="1"/>
          <p:nvPr/>
        </p:nvSpPr>
        <p:spPr>
          <a:xfrm>
            <a:off x="3240101" y="1996835"/>
            <a:ext cx="3025899" cy="1069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pPr/>
            <a:r>
              <a:t>climax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2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2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Class="entr" nodeType="with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Class="exit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Class="exit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Class="exit" nodeType="with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Class="entr" nodeType="with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75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5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path" nodeType="afterEffect" presetSubtype="0" presetID="-1" grpId="8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47" dur="10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7" grpId="1"/>
      <p:bldP build="whole" bldLvl="1" animBg="1" rev="0" advAuto="0" spid="289" grpId="3"/>
      <p:bldP build="p" bldLvl="5" animBg="1" rev="0" advAuto="0" spid="290" grpId="7"/>
      <p:bldP build="p" bldLvl="5" animBg="1" rev="0" advAuto="0" spid="288" grpId="4"/>
      <p:bldP build="whole" bldLvl="1" animBg="1" rev="0" advAuto="0" spid="289" grpId="5"/>
      <p:bldP build="p" bldLvl="5" animBg="1" rev="0" advAuto="0" spid="288" grpId="6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9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94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9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9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97" name="Fourth section"/>
          <p:cNvSpPr txBox="1"/>
          <p:nvPr/>
        </p:nvSpPr>
        <p:spPr>
          <a:xfrm>
            <a:off x="611402" y="1083036"/>
            <a:ext cx="4542995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Fourth section</a:t>
            </a:r>
          </a:p>
        </p:txBody>
      </p:sp>
      <p:sp>
        <p:nvSpPr>
          <p:cNvPr id="298" name="wants to know who ate the leftovers"/>
          <p:cNvSpPr txBox="1"/>
          <p:nvPr/>
        </p:nvSpPr>
        <p:spPr>
          <a:xfrm>
            <a:off x="2384225" y="2879407"/>
            <a:ext cx="9607305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asks about the penance he will have to pay</a:t>
            </a:r>
          </a:p>
        </p:txBody>
      </p:sp>
      <p:sp>
        <p:nvSpPr>
          <p:cNvPr id="299" name="tell he fed them to his dogs and hawks…"/>
          <p:cNvSpPr txBox="1"/>
          <p:nvPr/>
        </p:nvSpPr>
        <p:spPr>
          <a:xfrm>
            <a:off x="2206565" y="5488925"/>
            <a:ext cx="9962625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claims he will get in a boat and sail the sea</a:t>
            </a:r>
          </a:p>
        </p:txBody>
      </p:sp>
      <p:pic>
        <p:nvPicPr>
          <p:cNvPr id="30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723510" y="2363664"/>
            <a:ext cx="1062139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01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709936" y="5060270"/>
            <a:ext cx="1398985" cy="1157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7" grpId="1"/>
      <p:bldP build="whole" bldLvl="1" animBg="1" rev="0" advAuto="0" spid="300" grpId="3"/>
      <p:bldP build="p" bldLvl="5" animBg="1" rev="0" advAuto="0" spid="299" grpId="6"/>
      <p:bldP build="whole" bldLvl="1" animBg="1" rev="0" advAuto="0" spid="301" grpId="5"/>
      <p:bldP build="whole" bldLvl="1" animBg="1" rev="0" advAuto="0" spid="298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04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05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06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07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08" name="Fifth section"/>
          <p:cNvSpPr txBox="1"/>
          <p:nvPr/>
        </p:nvSpPr>
        <p:spPr>
          <a:xfrm>
            <a:off x="893131" y="1083036"/>
            <a:ext cx="397953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Fifth section</a:t>
            </a:r>
          </a:p>
        </p:txBody>
      </p:sp>
      <p:sp>
        <p:nvSpPr>
          <p:cNvPr id="309" name="asks what happened to the dogs and hawks"/>
          <p:cNvSpPr txBox="1"/>
          <p:nvPr/>
        </p:nvSpPr>
        <p:spPr>
          <a:xfrm>
            <a:off x="2884501" y="2633874"/>
            <a:ext cx="9516793" cy="1214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000">
                <a:solidFill>
                  <a:srgbClr val="FFFFFF"/>
                </a:solidFill>
              </a:defRPr>
            </a:pPr>
            <a:r>
              <a:t>investigates about what will happen to his possessions (</a:t>
            </a:r>
            <a:r>
              <a:t>towers and halls.</a:t>
            </a:r>
            <a:r>
              <a:t>)</a:t>
            </a:r>
          </a:p>
        </p:txBody>
      </p:sp>
      <p:sp>
        <p:nvSpPr>
          <p:cNvPr id="310" name="reveals they stretched their legs and died…"/>
          <p:cNvSpPr txBox="1"/>
          <p:nvPr/>
        </p:nvSpPr>
        <p:spPr>
          <a:xfrm>
            <a:off x="2904896" y="5488925"/>
            <a:ext cx="7195007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reveals he will never come back</a:t>
            </a:r>
          </a:p>
        </p:txBody>
      </p:sp>
      <p:pic>
        <p:nvPicPr>
          <p:cNvPr id="311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1316176" y="2397531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12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1302603" y="5094137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8" grpId="1"/>
      <p:bldP build="whole" bldLvl="1" animBg="1" rev="0" advAuto="0" spid="309" grpId="4"/>
      <p:bldP build="p" bldLvl="5" animBg="1" rev="0" advAuto="0" spid="310" grpId="6"/>
      <p:bldP build="whole" bldLvl="1" animBg="1" rev="0" advAuto="0" spid="312" grpId="5"/>
      <p:bldP build="whole" bldLvl="1" animBg="1" rev="0" advAuto="0" spid="311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15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16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1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1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19" name="Sixth section"/>
          <p:cNvSpPr txBox="1"/>
          <p:nvPr/>
        </p:nvSpPr>
        <p:spPr>
          <a:xfrm>
            <a:off x="908750" y="1083036"/>
            <a:ext cx="3948298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Sixth section</a:t>
            </a:r>
          </a:p>
        </p:txBody>
      </p:sp>
      <p:sp>
        <p:nvSpPr>
          <p:cNvPr id="320" name="understands he has been poisoned"/>
          <p:cNvSpPr txBox="1"/>
          <p:nvPr/>
        </p:nvSpPr>
        <p:spPr>
          <a:xfrm>
            <a:off x="2792589" y="2913274"/>
            <a:ext cx="9400176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asks what Edward will leave to his family.</a:t>
            </a:r>
          </a:p>
        </p:txBody>
      </p:sp>
      <p:sp>
        <p:nvSpPr>
          <p:cNvPr id="321" name="confirms her supposition…"/>
          <p:cNvSpPr txBox="1"/>
          <p:nvPr/>
        </p:nvSpPr>
        <p:spPr>
          <a:xfrm>
            <a:off x="2794693" y="5488925"/>
            <a:ext cx="9395967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>
                <a:solidFill>
                  <a:srgbClr val="FFFFFF"/>
                </a:solidFill>
              </a:defRPr>
            </a:pPr>
            <a:r>
              <a:t>simply answers they will </a:t>
            </a:r>
            <a:r>
              <a:t>beg through life</a:t>
            </a:r>
            <a:r>
              <a:t>. </a:t>
            </a:r>
          </a:p>
        </p:txBody>
      </p:sp>
      <p:pic>
        <p:nvPicPr>
          <p:cNvPr id="322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1316176" y="2397531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23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1302603" y="5094137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3" grpId="5"/>
      <p:bldP build="whole" bldLvl="1" animBg="1" rev="0" advAuto="0" spid="319" grpId="1"/>
      <p:bldP build="whole" bldLvl="1" animBg="1" rev="0" advAuto="0" spid="320" grpId="4"/>
      <p:bldP build="p" bldLvl="5" animBg="1" rev="0" advAuto="0" spid="321" grpId="6"/>
      <p:bldP build="whole" bldLvl="1" animBg="1" rev="0" advAuto="0" spid="322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2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27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28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29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30" name="Seventh section"/>
          <p:cNvSpPr txBox="1"/>
          <p:nvPr/>
        </p:nvSpPr>
        <p:spPr>
          <a:xfrm>
            <a:off x="501775" y="1083036"/>
            <a:ext cx="476224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Seventh section</a:t>
            </a:r>
          </a:p>
        </p:txBody>
      </p:sp>
      <p:sp>
        <p:nvSpPr>
          <p:cNvPr id="331" name="helps him state his will…"/>
          <p:cNvSpPr txBox="1"/>
          <p:nvPr/>
        </p:nvSpPr>
        <p:spPr>
          <a:xfrm>
            <a:off x="3168860" y="2913274"/>
            <a:ext cx="6667080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asks what he will leave to her</a:t>
            </a:r>
          </a:p>
        </p:txBody>
      </p:sp>
      <p:sp>
        <p:nvSpPr>
          <p:cNvPr id="332" name="answers she will get 24 milk cows…"/>
          <p:cNvSpPr txBox="1"/>
          <p:nvPr/>
        </p:nvSpPr>
        <p:spPr>
          <a:xfrm>
            <a:off x="3223167" y="4650725"/>
            <a:ext cx="9836526" cy="233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00789" indent="-300789" algn="l">
              <a:buSzPct val="60000"/>
              <a:buBlip>
                <a:blip r:embed="rId2"/>
              </a:buBlip>
              <a:defRPr sz="3000">
                <a:solidFill>
                  <a:srgbClr val="FFFFFF"/>
                </a:solidFill>
              </a:defRPr>
            </a:pPr>
            <a:r>
              <a:t>curses her: all she could get from him is </a:t>
            </a:r>
          </a:p>
          <a:p>
            <a:pPr algn="l">
              <a:defRPr sz="3000">
                <a:solidFill>
                  <a:srgbClr val="FFFFFF"/>
                </a:solidFill>
              </a:defRPr>
            </a:pPr>
            <a:r>
              <a:t>hell. </a:t>
            </a:r>
          </a:p>
          <a:p>
            <a:pPr marL="300789" indent="-300789" algn="l">
              <a:buSzPct val="60000"/>
              <a:buBlip>
                <a:blip r:embed="rId2"/>
              </a:buBlip>
              <a:defRPr sz="3000">
                <a:solidFill>
                  <a:srgbClr val="FFFFFF"/>
                </a:solidFill>
              </a:defRPr>
            </a:pPr>
            <a:r>
              <a:t>reveals who pushed him to this terrible </a:t>
            </a:r>
          </a:p>
          <a:p>
            <a:pPr algn="l">
              <a:defRPr sz="3000">
                <a:solidFill>
                  <a:srgbClr val="FFFFFF"/>
                </a:solidFill>
              </a:defRPr>
            </a:pPr>
            <a:r>
              <a:t>action.</a:t>
            </a:r>
          </a:p>
        </p:txBody>
      </p:sp>
      <p:pic>
        <p:nvPicPr>
          <p:cNvPr id="333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6667" r="436" b="0"/>
          <a:stretch>
            <a:fillRect/>
          </a:stretch>
        </p:blipFill>
        <p:spPr>
          <a:xfrm rot="19158900">
            <a:off x="1316176" y="2397531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34" name="Immagine" descr="Immagine"/>
          <p:cNvPicPr>
            <a:picLocks noChangeAspect="1"/>
          </p:cNvPicPr>
          <p:nvPr/>
        </p:nvPicPr>
        <p:blipFill>
          <a:blip r:embed="rId4">
            <a:extLst/>
          </a:blip>
          <a:srcRect l="0" t="11529" r="760" b="0"/>
          <a:stretch>
            <a:fillRect/>
          </a:stretch>
        </p:blipFill>
        <p:spPr>
          <a:xfrm rot="20103636">
            <a:off x="1302603" y="5094137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3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3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Class="entr" nodeType="with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750"/>
                            </p:stCondLst>
                            <p:childTnLst>
                              <p:par>
                                <p:cTn id="36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3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3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750" fill="hold"/>
                                        <p:tgtEl>
                                          <p:spTgt spid="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750" fill="hold"/>
                                        <p:tgtEl>
                                          <p:spTgt spid="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750" fill="hold"/>
                                        <p:tgtEl>
                                          <p:spTgt spid="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50" fill="hold"/>
                                        <p:tgtEl>
                                          <p:spTgt spid="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750" fill="hold"/>
                                        <p:tgtEl>
                                          <p:spTgt spid="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750" fill="hold"/>
                                        <p:tgtEl>
                                          <p:spTgt spid="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750" fill="hold"/>
                                        <p:tgtEl>
                                          <p:spTgt spid="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1" grpId="4"/>
      <p:bldP build="whole" bldLvl="1" animBg="1" rev="0" advAuto="0" spid="330" grpId="1"/>
      <p:bldP build="whole" bldLvl="1" animBg="1" rev="0" advAuto="0" spid="333" grpId="3"/>
      <p:bldP build="p" bldLvl="5" animBg="1" rev="0" advAuto="0" spid="332" grpId="6"/>
      <p:bldP build="whole" bldLvl="1" animBg="1" rev="0" advAuto="0" spid="334" grpId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37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38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39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40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41" name="4. Setting"/>
          <p:cNvSpPr txBox="1"/>
          <p:nvPr/>
        </p:nvSpPr>
        <p:spPr>
          <a:xfrm>
            <a:off x="1380264" y="1083036"/>
            <a:ext cx="3005271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4. Setting</a:t>
            </a:r>
          </a:p>
        </p:txBody>
      </p:sp>
      <p:sp>
        <p:nvSpPr>
          <p:cNvPr id="342" name="in time"/>
          <p:cNvSpPr txBox="1"/>
          <p:nvPr/>
        </p:nvSpPr>
        <p:spPr>
          <a:xfrm>
            <a:off x="3157211" y="2488502"/>
            <a:ext cx="2321575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in time</a:t>
            </a:r>
          </a:p>
        </p:txBody>
      </p:sp>
      <p:sp>
        <p:nvSpPr>
          <p:cNvPr id="343" name="- - -"/>
          <p:cNvSpPr txBox="1"/>
          <p:nvPr/>
        </p:nvSpPr>
        <p:spPr>
          <a:xfrm>
            <a:off x="5696427" y="4486636"/>
            <a:ext cx="161194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- - -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1"/>
      <p:bldP build="whole" bldLvl="1" animBg="1" rev="0" advAuto="0" spid="342" grpId="3"/>
      <p:bldP build="whole" bldLvl="1" animBg="1" rev="0" advAuto="0" spid="343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4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47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48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49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50" name="in place"/>
          <p:cNvSpPr txBox="1"/>
          <p:nvPr/>
        </p:nvSpPr>
        <p:spPr>
          <a:xfrm>
            <a:off x="3040512" y="2488502"/>
            <a:ext cx="2554975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in place</a:t>
            </a:r>
          </a:p>
        </p:txBody>
      </p:sp>
      <p:sp>
        <p:nvSpPr>
          <p:cNvPr id="351" name="4. Setting"/>
          <p:cNvSpPr txBox="1"/>
          <p:nvPr/>
        </p:nvSpPr>
        <p:spPr>
          <a:xfrm>
            <a:off x="1380264" y="1083036"/>
            <a:ext cx="3005271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4. Setting</a:t>
            </a:r>
          </a:p>
        </p:txBody>
      </p:sp>
      <p:sp>
        <p:nvSpPr>
          <p:cNvPr id="352" name="- - -"/>
          <p:cNvSpPr txBox="1"/>
          <p:nvPr/>
        </p:nvSpPr>
        <p:spPr>
          <a:xfrm>
            <a:off x="5696427" y="4486636"/>
            <a:ext cx="161194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- - -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4"/>
      <p:bldP build="whole" bldLvl="1" animBg="1" rev="0" advAuto="0" spid="351" grpId="1"/>
      <p:bldP build="whole" bldLvl="1" animBg="1" rev="0" advAuto="0" spid="350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30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31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13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3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34" name="5 characters"/>
          <p:cNvSpPr txBox="1"/>
          <p:nvPr/>
        </p:nvSpPr>
        <p:spPr>
          <a:xfrm>
            <a:off x="502166" y="2145726"/>
            <a:ext cx="2734991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5 characters</a:t>
            </a:r>
          </a:p>
        </p:txBody>
      </p:sp>
      <p:sp>
        <p:nvSpPr>
          <p:cNvPr id="135" name="6 literary genre"/>
          <p:cNvSpPr txBox="1"/>
          <p:nvPr/>
        </p:nvSpPr>
        <p:spPr>
          <a:xfrm>
            <a:off x="3032693" y="1394875"/>
            <a:ext cx="3592137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6 literary genre</a:t>
            </a:r>
          </a:p>
        </p:txBody>
      </p:sp>
      <p:sp>
        <p:nvSpPr>
          <p:cNvPr id="136" name="1 Structure/Layout"/>
          <p:cNvSpPr txBox="1"/>
          <p:nvPr/>
        </p:nvSpPr>
        <p:spPr>
          <a:xfrm>
            <a:off x="8352825" y="6573098"/>
            <a:ext cx="4161742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1 Structure/Layout</a:t>
            </a:r>
          </a:p>
        </p:txBody>
      </p:sp>
      <p:grpSp>
        <p:nvGrpSpPr>
          <p:cNvPr id="139" name="Ovale"/>
          <p:cNvGrpSpPr/>
          <p:nvPr/>
        </p:nvGrpSpPr>
        <p:grpSpPr>
          <a:xfrm>
            <a:off x="10249884" y="7460488"/>
            <a:ext cx="401492" cy="426900"/>
            <a:chOff x="0" y="0"/>
            <a:chExt cx="401490" cy="426899"/>
          </a:xfrm>
        </p:grpSpPr>
        <p:sp>
          <p:nvSpPr>
            <p:cNvPr id="137" name="Ovale"/>
            <p:cNvSpPr/>
            <p:nvPr/>
          </p:nvSpPr>
          <p:spPr>
            <a:xfrm>
              <a:off x="25400" y="25400"/>
              <a:ext cx="350691" cy="376099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effectLst>
                    <a:outerShdw sx="100000" sy="100000" kx="0" ky="0" algn="b" rotWithShape="0" blurRad="63500" dist="25400" dir="2700000">
                      <a:srgbClr val="000000">
                        <a:alpha val="7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38" name="Ovale" descr="Oval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401492" cy="426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1" name="Linea di collegamento" descr="Linea di collegamento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66072" y="6595829"/>
            <a:ext cx="3459624" cy="1225506"/>
          </a:xfrm>
          <a:prstGeom prst="rect">
            <a:avLst/>
          </a:prstGeom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  <a:reflection blurRad="0" stA="50000" stPos="0" endA="0" endPos="40000" dist="0" dir="5400000" fadeDir="5400000" sx="100000" sy="-100000" kx="0" ky="0" algn="bl" rotWithShape="0"/>
          </a:effectLst>
        </p:spPr>
      </p:pic>
      <p:sp>
        <p:nvSpPr>
          <p:cNvPr id="141" name="2 Rhyme scheme"/>
          <p:cNvSpPr txBox="1"/>
          <p:nvPr/>
        </p:nvSpPr>
        <p:spPr>
          <a:xfrm>
            <a:off x="4537139" y="5401712"/>
            <a:ext cx="3769348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2 Rhyme scheme</a:t>
            </a:r>
          </a:p>
        </p:txBody>
      </p:sp>
      <p:grpSp>
        <p:nvGrpSpPr>
          <p:cNvPr id="144" name="Ovale"/>
          <p:cNvGrpSpPr/>
          <p:nvPr/>
        </p:nvGrpSpPr>
        <p:grpSpPr>
          <a:xfrm>
            <a:off x="6583816" y="6297138"/>
            <a:ext cx="401492" cy="426900"/>
            <a:chOff x="0" y="0"/>
            <a:chExt cx="401490" cy="426899"/>
          </a:xfrm>
        </p:grpSpPr>
        <p:sp>
          <p:nvSpPr>
            <p:cNvPr id="142" name="Ovale"/>
            <p:cNvSpPr/>
            <p:nvPr/>
          </p:nvSpPr>
          <p:spPr>
            <a:xfrm>
              <a:off x="25400" y="25400"/>
              <a:ext cx="350691" cy="376099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effectLst>
                    <a:outerShdw sx="100000" sy="100000" kx="0" ky="0" algn="b" rotWithShape="0" blurRad="63500" dist="25400" dir="2700000">
                      <a:srgbClr val="000000">
                        <a:alpha val="7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43" name="Ovale" descr="Oval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401492" cy="426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5" name="3 Sections"/>
          <p:cNvSpPr txBox="1"/>
          <p:nvPr/>
        </p:nvSpPr>
        <p:spPr>
          <a:xfrm>
            <a:off x="2588217" y="4626724"/>
            <a:ext cx="2305156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3 Sections</a:t>
            </a:r>
          </a:p>
        </p:txBody>
      </p:sp>
      <p:grpSp>
        <p:nvGrpSpPr>
          <p:cNvPr id="148" name="Ovale"/>
          <p:cNvGrpSpPr/>
          <p:nvPr/>
        </p:nvGrpSpPr>
        <p:grpSpPr>
          <a:xfrm>
            <a:off x="3540049" y="5652036"/>
            <a:ext cx="401492" cy="426900"/>
            <a:chOff x="0" y="0"/>
            <a:chExt cx="401490" cy="426899"/>
          </a:xfrm>
        </p:grpSpPr>
        <p:sp>
          <p:nvSpPr>
            <p:cNvPr id="146" name="Ovale"/>
            <p:cNvSpPr/>
            <p:nvPr/>
          </p:nvSpPr>
          <p:spPr>
            <a:xfrm>
              <a:off x="25400" y="25400"/>
              <a:ext cx="350691" cy="376099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effectLst>
                    <a:outerShdw sx="100000" sy="100000" kx="0" ky="0" algn="b" rotWithShape="0" blurRad="63500" dist="25400" dir="2700000">
                      <a:srgbClr val="000000">
                        <a:alpha val="7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47" name="Ovale" descr="Oval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401492" cy="426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9" name="4 Setting"/>
          <p:cNvSpPr txBox="1"/>
          <p:nvPr/>
        </p:nvSpPr>
        <p:spPr>
          <a:xfrm>
            <a:off x="826332" y="3601411"/>
            <a:ext cx="2086660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4 Setting</a:t>
            </a:r>
          </a:p>
        </p:txBody>
      </p:sp>
      <p:grpSp>
        <p:nvGrpSpPr>
          <p:cNvPr id="152" name="Ovale"/>
          <p:cNvGrpSpPr/>
          <p:nvPr/>
        </p:nvGrpSpPr>
        <p:grpSpPr>
          <a:xfrm>
            <a:off x="1818170" y="4374713"/>
            <a:ext cx="401492" cy="426901"/>
            <a:chOff x="0" y="0"/>
            <a:chExt cx="401490" cy="426899"/>
          </a:xfrm>
        </p:grpSpPr>
        <p:sp>
          <p:nvSpPr>
            <p:cNvPr id="150" name="Ovale"/>
            <p:cNvSpPr/>
            <p:nvPr/>
          </p:nvSpPr>
          <p:spPr>
            <a:xfrm>
              <a:off x="25400" y="25400"/>
              <a:ext cx="350691" cy="376099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effectLst>
                    <a:outerShdw sx="100000" sy="100000" kx="0" ky="0" algn="b" rotWithShape="0" blurRad="63500" dist="25400" dir="2700000">
                      <a:srgbClr val="000000">
                        <a:alpha val="7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51" name="Ovale" descr="Oval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401492" cy="426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3" name="Ovale"/>
          <p:cNvSpPr/>
          <p:nvPr/>
        </p:nvSpPr>
        <p:spPr>
          <a:xfrm>
            <a:off x="1894370" y="2896576"/>
            <a:ext cx="350691" cy="376099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25400" dir="2700000">
                    <a:srgbClr val="000000">
                      <a:alpha val="70000"/>
                    </a:srgbClr>
                  </a:outerShdw>
                </a:effectLst>
              </a:defRPr>
            </a:pPr>
          </a:p>
        </p:txBody>
      </p:sp>
      <p:grpSp>
        <p:nvGrpSpPr>
          <p:cNvPr id="156" name="Ovale"/>
          <p:cNvGrpSpPr/>
          <p:nvPr/>
        </p:nvGrpSpPr>
        <p:grpSpPr>
          <a:xfrm>
            <a:off x="4628016" y="2145725"/>
            <a:ext cx="401492" cy="426901"/>
            <a:chOff x="0" y="0"/>
            <a:chExt cx="401490" cy="426899"/>
          </a:xfrm>
        </p:grpSpPr>
        <p:sp>
          <p:nvSpPr>
            <p:cNvPr id="154" name="Ovale"/>
            <p:cNvSpPr/>
            <p:nvPr/>
          </p:nvSpPr>
          <p:spPr>
            <a:xfrm>
              <a:off x="25400" y="25400"/>
              <a:ext cx="350691" cy="376099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effectLst>
                    <a:outerShdw sx="100000" sy="100000" kx="0" ky="0" algn="b" rotWithShape="0" blurRad="63500" dist="25400" dir="2700000">
                      <a:srgbClr val="000000">
                        <a:alpha val="7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55" name="Ovale" descr="Oval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401492" cy="426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2" name="Linea di collegamento" descr="Linea di collegamento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23690" y="5949719"/>
            <a:ext cx="2835944" cy="865560"/>
          </a:xfrm>
          <a:prstGeom prst="rect">
            <a:avLst/>
          </a:prstGeom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  <a:reflection blurRad="0" stA="50000" stPos="0" endA="0" endPos="40000" dist="0" dir="5400000" fadeDir="5400000" sx="100000" sy="-100000" kx="0" ky="0" algn="bl" rotWithShape="0"/>
          </a:effectLst>
        </p:spPr>
      </p:pic>
      <p:pic>
        <p:nvPicPr>
          <p:cNvPr id="163" name="Linea di collegamento" descr="Linea di collegamento"/>
          <p:cNvPicPr>
            <a:picLocks noChangeAspect="0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01113" y="4721538"/>
            <a:ext cx="1614703" cy="1224446"/>
          </a:xfrm>
          <a:prstGeom prst="rect">
            <a:avLst/>
          </a:prstGeom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  <a:reflection blurRad="0" stA="50000" stPos="0" endA="0" endPos="40000" dist="0" dir="5400000" fadeDir="5400000" sx="100000" sy="-100000" kx="0" ky="0" algn="bl" rotWithShape="0"/>
          </a:effectLst>
        </p:spPr>
      </p:pic>
      <p:pic>
        <p:nvPicPr>
          <p:cNvPr id="164" name="Linea di collegamento" descr="Linea di collegamento"/>
          <p:cNvPicPr>
            <a:picLocks noChangeAspect="0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9359" y="3100779"/>
            <a:ext cx="1517202" cy="1522963"/>
          </a:xfrm>
          <a:prstGeom prst="rect">
            <a:avLst/>
          </a:prstGeom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  <a:reflection blurRad="0" stA="50000" stPos="0" endA="0" endPos="40000" dist="0" dir="5400000" fadeDir="5400000" sx="100000" sy="-100000" kx="0" ky="0" algn="bl" rotWithShape="0"/>
          </a:effectLst>
        </p:spPr>
      </p:pic>
      <p:pic>
        <p:nvPicPr>
          <p:cNvPr id="165" name="Linea di collegamento" descr="Linea di collegamento"/>
          <p:cNvPicPr>
            <a:picLocks noChangeAspect="0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84102" y="2457904"/>
            <a:ext cx="2571061" cy="899001"/>
          </a:xfrm>
          <a:prstGeom prst="rect">
            <a:avLst/>
          </a:prstGeom>
          <a:effectLst>
            <a:outerShdw sx="100000" sy="100000" kx="0" ky="0" algn="b" rotWithShape="0" blurRad="190500" dist="8455" dir="5400000">
              <a:srgbClr val="000000"/>
            </a:outerShdw>
            <a:reflection blurRad="0" stA="50000" stPos="0" endA="0" endPos="40000" dist="0" dir="5400000" fadeDir="5400000" sx="100000" sy="-100000" kx="0" ky="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Class="entr" nodeType="afterEffect" presetID="9" grpId="9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Class="entr" nodeType="afterEffect" presetID="9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Class="entr" nodeType="afterEffect" presetID="9" grpId="15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3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14"/>
      <p:bldP build="whole" bldLvl="1" animBg="1" rev="0" advAuto="0" spid="165" grpId="15"/>
      <p:bldP build="whole" bldLvl="1" animBg="1" rev="0" advAuto="0" spid="156" grpId="16"/>
      <p:bldP build="whole" bldLvl="1" animBg="1" rev="0" advAuto="0" spid="135" grpId="17"/>
      <p:bldP build="whole" bldLvl="1" animBg="1" rev="0" advAuto="0" spid="162" grpId="6"/>
      <p:bldP build="whole" bldLvl="1" animBg="1" rev="0" advAuto="0" spid="152" grpId="10"/>
      <p:bldP build="whole" bldLvl="1" animBg="1" rev="0" advAuto="0" spid="139" grpId="1"/>
      <p:bldP build="whole" bldLvl="1" animBg="1" rev="0" advAuto="0" spid="164" grpId="12"/>
      <p:bldP build="whole" bldLvl="1" animBg="1" rev="0" advAuto="0" spid="161" grpId="3"/>
      <p:bldP build="whole" bldLvl="1" animBg="1" rev="0" advAuto="0" spid="149" grpId="11"/>
      <p:bldP build="whole" bldLvl="1" animBg="1" rev="0" advAuto="0" spid="163" grpId="9"/>
      <p:bldP build="whole" bldLvl="1" animBg="1" rev="0" advAuto="0" spid="136" grpId="2"/>
      <p:bldP build="whole" bldLvl="1" animBg="1" rev="0" advAuto="0" spid="144" grpId="4"/>
      <p:bldP build="whole" bldLvl="1" animBg="1" rev="0" advAuto="0" spid="141" grpId="5"/>
      <p:bldP build="whole" bldLvl="1" animBg="1" rev="0" advAuto="0" spid="148" grpId="7"/>
      <p:bldP build="whole" bldLvl="1" animBg="1" rev="0" advAuto="0" spid="153" grpId="13"/>
      <p:bldP build="whole" bldLvl="1" animBg="1" rev="0" advAuto="0" spid="145" grpId="8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55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56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5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5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59" name="5. Characters"/>
          <p:cNvSpPr txBox="1"/>
          <p:nvPr/>
        </p:nvSpPr>
        <p:spPr>
          <a:xfrm>
            <a:off x="855570" y="1083036"/>
            <a:ext cx="4020792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5. Characters</a:t>
            </a:r>
          </a:p>
        </p:txBody>
      </p:sp>
      <p:pic>
        <p:nvPicPr>
          <p:cNvPr id="36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1316176" y="2397531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61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1302603" y="5094137"/>
            <a:ext cx="1398985" cy="1157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362" name="Linea"/>
          <p:cNvSpPr/>
          <p:nvPr/>
        </p:nvSpPr>
        <p:spPr>
          <a:xfrm rot="92510">
            <a:off x="2189422" y="2519850"/>
            <a:ext cx="653659" cy="413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48" h="21433" fill="norm" stroke="1" extrusionOk="0">
                <a:moveTo>
                  <a:pt x="0" y="27"/>
                </a:moveTo>
                <a:cubicBezTo>
                  <a:pt x="6350" y="-113"/>
                  <a:pt x="12688" y="298"/>
                  <a:pt x="16642" y="1103"/>
                </a:cubicBezTo>
                <a:cubicBezTo>
                  <a:pt x="19304" y="1644"/>
                  <a:pt x="20574" y="2303"/>
                  <a:pt x="20645" y="2976"/>
                </a:cubicBezTo>
                <a:cubicBezTo>
                  <a:pt x="20726" y="3753"/>
                  <a:pt x="19225" y="4507"/>
                  <a:pt x="17808" y="5253"/>
                </a:cubicBezTo>
                <a:cubicBezTo>
                  <a:pt x="15127" y="6664"/>
                  <a:pt x="12795" y="8096"/>
                  <a:pt x="10855" y="9546"/>
                </a:cubicBezTo>
                <a:lnTo>
                  <a:pt x="19259" y="10628"/>
                </a:lnTo>
                <a:lnTo>
                  <a:pt x="9573" y="11584"/>
                </a:lnTo>
                <a:cubicBezTo>
                  <a:pt x="14253" y="13439"/>
                  <a:pt x="17750" y="15350"/>
                  <a:pt x="19864" y="17280"/>
                </a:cubicBezTo>
                <a:cubicBezTo>
                  <a:pt x="21600" y="18864"/>
                  <a:pt x="20995" y="20644"/>
                  <a:pt x="12265" y="21263"/>
                </a:cubicBezTo>
                <a:cubicBezTo>
                  <a:pt x="9111" y="21487"/>
                  <a:pt x="5372" y="21481"/>
                  <a:pt x="2021" y="21298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3" name="helps him state his will…"/>
          <p:cNvSpPr txBox="1"/>
          <p:nvPr/>
        </p:nvSpPr>
        <p:spPr>
          <a:xfrm>
            <a:off x="3236593" y="4255642"/>
            <a:ext cx="6134522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both present in each stanza</a:t>
            </a:r>
          </a:p>
        </p:txBody>
      </p:sp>
      <p:sp>
        <p:nvSpPr>
          <p:cNvPr id="364" name="helps him state his will…"/>
          <p:cNvSpPr txBox="1"/>
          <p:nvPr/>
        </p:nvSpPr>
        <p:spPr>
          <a:xfrm>
            <a:off x="4929926" y="2913274"/>
            <a:ext cx="4945213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asks mainly questions</a:t>
            </a:r>
          </a:p>
        </p:txBody>
      </p:sp>
      <p:sp>
        <p:nvSpPr>
          <p:cNvPr id="365" name="helps him state his will…"/>
          <p:cNvSpPr txBox="1"/>
          <p:nvPr/>
        </p:nvSpPr>
        <p:spPr>
          <a:xfrm>
            <a:off x="4929926" y="5378949"/>
            <a:ext cx="3256183" cy="1214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>
                <a:solidFill>
                  <a:srgbClr val="FFFFFF"/>
                </a:solidFill>
              </a:defRPr>
            </a:pPr>
            <a:r>
              <a:t>gives answers</a:t>
            </a:r>
          </a:p>
          <a:p>
            <a:pPr algn="l">
              <a:defRPr sz="3000">
                <a:solidFill>
                  <a:srgbClr val="FFFFFF"/>
                </a:solidFill>
              </a:defRPr>
            </a:pPr>
            <a:r>
              <a:t>shows sadness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750" fill="hold"/>
                                        <p:tgtEl>
                                          <p:spTgt spid="3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Class="entr" nodeType="with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mph" nodeType="afterEffect" presetID="9" grpId="7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 fill="hold"/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0"/>
                                      </p:to>
                                    </p:set>
                                    <p:animEffect filter="image" prLst="opacity: 0.20; ">
                                      <p:cBhvr>
                                        <p:cTn id="45" dur="indefinite" fill="hold"/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Class="entr" nodeType="after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750" fill="hold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50" fill="hold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Class="entr" nodeType="with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750" fill="hold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50" fill="hold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50"/>
                            </p:stCondLst>
                            <p:childTnLst>
                              <p:par>
                                <p:cTn id="56" presetClass="entr" nodeType="after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750" fill="hold"/>
                                        <p:tgtEl>
                                          <p:spTgt spid="36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750" fill="hold"/>
                                        <p:tgtEl>
                                          <p:spTgt spid="36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Class="entr" nodeType="with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Class="entr" nodeType="after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750" fill="hold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50" fill="hold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64" grpId="8"/>
      <p:bldP build="p" bldLvl="5" animBg="1" rev="0" advAuto="0" spid="363" grpId="6"/>
      <p:bldP build="p" bldLvl="5" animBg="1" rev="0" advAuto="0" spid="363" grpId="7"/>
      <p:bldP build="whole" bldLvl="1" animBg="1" rev="0" advAuto="0" spid="362" grpId="5"/>
      <p:bldP build="whole" bldLvl="1" animBg="1" rev="0" advAuto="0" spid="359" grpId="1"/>
      <p:bldP build="whole" bldLvl="1" animBg="1" rev="0" advAuto="0" spid="361" grpId="4"/>
      <p:bldP build="whole" bldLvl="1" animBg="1" rev="0" advAuto="0" spid="360" grpId="3"/>
      <p:bldP build="p" bldLvl="5" animBg="1" rev="0" advAuto="0" spid="365" grpId="9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6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69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70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71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72" name="Features:…"/>
          <p:cNvSpPr txBox="1"/>
          <p:nvPr>
            <p:ph type="body" idx="4294967295"/>
          </p:nvPr>
        </p:nvSpPr>
        <p:spPr>
          <a:xfrm>
            <a:off x="541484" y="1595997"/>
            <a:ext cx="11921832" cy="6561606"/>
          </a:xfrm>
          <a:prstGeom prst="rect">
            <a:avLst/>
          </a:prstGeom>
        </p:spPr>
        <p:txBody>
          <a:bodyPr/>
          <a:lstStyle/>
          <a:p>
            <a:pPr marL="0" indent="0" defTabSz="348660">
              <a:spcBef>
                <a:spcPts val="0"/>
              </a:spcBef>
              <a:buSzTx/>
              <a:buNone/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Features:</a:t>
            </a:r>
          </a:p>
          <a:p>
            <a:pPr marL="0" indent="0" defTabSz="348660">
              <a:spcBef>
                <a:spcPts val="0"/>
              </a:spcBef>
              <a:buSzTx/>
              <a:buNone/>
              <a:defRPr sz="1953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314762" indent="-314762" defTabSz="348660">
              <a:spcBef>
                <a:spcPts val="0"/>
              </a:spcBef>
              <a:buBlip>
                <a:blip r:embed="rId2"/>
              </a:buBlip>
              <a:defRPr sz="1953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is a poem</a:t>
            </a:r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its author is unknown</a:t>
            </a:r>
            <a:endParaRPr sz="1953"/>
          </a:p>
          <a:p>
            <a:pPr marL="314762" indent="-314762" defTabSz="348660">
              <a:spcBef>
                <a:spcPts val="0"/>
              </a:spcBef>
              <a:buBlip>
                <a:blip r:embed="rId2"/>
              </a:buBlip>
              <a:defRPr sz="1953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</a:t>
            </a:r>
            <a:r>
              <a:rPr sz="2418"/>
              <a:t>tells a story with a beginning, a problem and an ending</a:t>
            </a:r>
            <a:endParaRPr sz="2418"/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is arranged in eight-line stanzas (they may be divided in two quatrains representing two different characters or sub sections)</a:t>
            </a:r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contains almost no details about the characters and the setting</a:t>
            </a:r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</a:t>
            </a:r>
            <a:r>
              <a:t>presents musical characteristics (repetitions, alternate stressed and unstressed lines</a:t>
            </a:r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</a:t>
            </a:r>
            <a:r>
              <a:t>made up of a dialogue between a mother and a son</a:t>
            </a:r>
            <a:endParaRPr sz="1953"/>
          </a:p>
          <a:p>
            <a:pPr marL="314762" indent="-314762" defTabSz="348660">
              <a:spcBef>
                <a:spcPts val="0"/>
              </a:spcBef>
              <a:buBlip>
                <a:blip r:embed="rId2"/>
              </a:buBlip>
              <a:defRPr sz="1953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</a:t>
            </a:r>
            <a:r>
              <a:rPr sz="2418"/>
              <a:t>uses repetitions </a:t>
            </a:r>
            <a:endParaRPr sz="2418"/>
          </a:p>
          <a:p>
            <a:pPr marL="387399" indent="-387399" defTabSz="348660">
              <a:spcBef>
                <a:spcPts val="0"/>
              </a:spcBef>
              <a:buBlip>
                <a:blip r:embed="rId2"/>
              </a:buBlip>
              <a:defRPr sz="2418">
                <a:effectLst>
                  <a:outerShdw sx="100000" sy="100000" kx="0" ky="0" algn="b" rotWithShape="0" blurRad="47244" dist="19370" dir="2700000">
                    <a:srgbClr val="000000">
                      <a:alpha val="70000"/>
                    </a:srgbClr>
                  </a:outerShdw>
                </a:effectLst>
              </a:defRPr>
            </a:pPr>
            <a:r>
              <a:t>it focuses on a brutal crime.</a:t>
            </a:r>
          </a:p>
        </p:txBody>
      </p:sp>
      <p:sp>
        <p:nvSpPr>
          <p:cNvPr id="373" name="6. Literary genre"/>
          <p:cNvSpPr txBox="1"/>
          <p:nvPr/>
        </p:nvSpPr>
        <p:spPr>
          <a:xfrm>
            <a:off x="257631" y="1083036"/>
            <a:ext cx="5216670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6. Literary genre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500"/>
                            </p:stCondLst>
                            <p:childTnLst>
                              <p:par>
                                <p:cTn id="52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000"/>
                            </p:stCondLst>
                            <p:childTnLst>
                              <p:par>
                                <p:cTn id="67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00" fill="hold"/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3" grpId="1"/>
      <p:bldP build="p" bldLvl="5" animBg="1" rev="0" advAuto="0" spid="372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7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77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78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79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80" name="It is a ballad."/>
          <p:cNvSpPr txBox="1"/>
          <p:nvPr/>
        </p:nvSpPr>
        <p:spPr>
          <a:xfrm>
            <a:off x="4306345" y="4086586"/>
            <a:ext cx="4392110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It is a ballad.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afterEffect" presetSubtype="0" presetID="35" grpId="1" repeatCount="5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8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84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38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38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387" name="https://goo.gl/images/7UY3Za"/>
          <p:cNvSpPr txBox="1"/>
          <p:nvPr/>
        </p:nvSpPr>
        <p:spPr>
          <a:xfrm>
            <a:off x="1512232" y="3711936"/>
            <a:ext cx="9207445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https://goo.gl/images/7UY3Za</a:t>
            </a:r>
          </a:p>
        </p:txBody>
      </p:sp>
      <p:sp>
        <p:nvSpPr>
          <p:cNvPr id="388" name="slide 1"/>
          <p:cNvSpPr txBox="1"/>
          <p:nvPr/>
        </p:nvSpPr>
        <p:spPr>
          <a:xfrm>
            <a:off x="1483211" y="2556236"/>
            <a:ext cx="220428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slide 1</a:t>
            </a:r>
          </a:p>
        </p:txBody>
      </p:sp>
      <p:sp>
        <p:nvSpPr>
          <p:cNvPr id="389" name="slide 2"/>
          <p:cNvSpPr txBox="1"/>
          <p:nvPr/>
        </p:nvSpPr>
        <p:spPr>
          <a:xfrm>
            <a:off x="1583311" y="5096236"/>
            <a:ext cx="218188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slide 2</a:t>
            </a:r>
          </a:p>
        </p:txBody>
      </p:sp>
      <p:sp>
        <p:nvSpPr>
          <p:cNvPr id="390" name="https://goo.gl/images/WW7kZ8"/>
          <p:cNvSpPr txBox="1"/>
          <p:nvPr/>
        </p:nvSpPr>
        <p:spPr>
          <a:xfrm>
            <a:off x="1624722" y="6366236"/>
            <a:ext cx="943966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https://goo.gl/images/WW7kZ8</a:t>
            </a:r>
          </a:p>
        </p:txBody>
      </p:sp>
      <p:sp>
        <p:nvSpPr>
          <p:cNvPr id="391" name="Credits"/>
          <p:cNvSpPr txBox="1"/>
          <p:nvPr/>
        </p:nvSpPr>
        <p:spPr>
          <a:xfrm>
            <a:off x="5108003" y="1574103"/>
            <a:ext cx="2331594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Credits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6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69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graphicFrame>
        <p:nvGraphicFramePr>
          <p:cNvPr id="170" name="Tabella"/>
          <p:cNvGraphicFramePr/>
          <p:nvPr/>
        </p:nvGraphicFramePr>
        <p:xfrm>
          <a:off x="1153795" y="1537251"/>
          <a:ext cx="11311850" cy="713089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{2708684C-4D16-4618-839F-0558EEFCDFE6}</a:tableStyleId>
              </a:tblPr>
              <a:tblGrid>
                <a:gridCol w="624181"/>
                <a:gridCol w="5025393"/>
                <a:gridCol w="2824787"/>
                <a:gridCol w="2824012"/>
                <a:gridCol w="2825562"/>
              </a:tblGrid>
              <a:tr h="387976">
                <a:tc>
                  <a:txBody>
                    <a:bodyPr/>
                    <a:lstStyle/>
                    <a:p>
                      <a:pPr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Analysis of a poem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b="0"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Lines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From the text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</a:tcPr>
                </a:tc>
              </a:tr>
              <a:tr h="401163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Title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solidFill>
                        <a:srgbClr val="406091"/>
                      </a:solidFill>
                      <a:miter lim="400000"/>
                    </a:lnB>
                    <a:noFill/>
                  </a:tcPr>
                </a:tc>
              </a:tr>
              <a:tr h="401163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Author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06091"/>
                      </a:solidFill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Layout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number of stanzas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number of lines (per stanza)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Rhyme scheme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Refrain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Repetiton(s)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Division in sections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section 1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form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.to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…..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section 2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form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.to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…..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section 3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form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.to line</a:t>
                      </a: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…..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495113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Figures of speech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Characters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Setting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time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place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Themes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l.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  <a:r>
                        <a:rPr>
                          <a:uFill>
                            <a:solidFill>
                              <a:srgbClr val="005392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Subgenre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89082"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+mj-lt"/>
                          <a:ea typeface="+mj-ea"/>
                          <a:cs typeface="+mj-cs"/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6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0" p14:dur="20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7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74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175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76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77" name="4 lines in each stanza"/>
          <p:cNvSpPr txBox="1"/>
          <p:nvPr/>
        </p:nvSpPr>
        <p:spPr>
          <a:xfrm>
            <a:off x="3600946" y="4407287"/>
            <a:ext cx="5244108" cy="1599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8 lines in each stanza</a:t>
            </a:r>
          </a:p>
        </p:txBody>
      </p:sp>
      <p:sp>
        <p:nvSpPr>
          <p:cNvPr id="178" name="quatrain"/>
          <p:cNvSpPr txBox="1"/>
          <p:nvPr/>
        </p:nvSpPr>
        <p:spPr>
          <a:xfrm>
            <a:off x="9605851" y="3274924"/>
            <a:ext cx="2048097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octave</a:t>
            </a:r>
          </a:p>
        </p:txBody>
      </p:sp>
      <p:sp>
        <p:nvSpPr>
          <p:cNvPr id="179" name="10 stanzas"/>
          <p:cNvSpPr txBox="1"/>
          <p:nvPr/>
        </p:nvSpPr>
        <p:spPr>
          <a:xfrm>
            <a:off x="849001" y="3590125"/>
            <a:ext cx="4559079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50000"/>
              </a:lnSpc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7 stanzas</a:t>
            </a:r>
          </a:p>
        </p:txBody>
      </p:sp>
      <p:sp>
        <p:nvSpPr>
          <p:cNvPr id="180" name="Linea di collegamento"/>
          <p:cNvSpPr/>
          <p:nvPr/>
        </p:nvSpPr>
        <p:spPr>
          <a:xfrm>
            <a:off x="9007817" y="4055250"/>
            <a:ext cx="1582772" cy="12385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9630" y="13856"/>
                  <a:pt x="12430" y="21056"/>
                  <a:pt x="0" y="21600"/>
                </a:cubicBezTo>
              </a:path>
            </a:pathLst>
          </a:custGeom>
          <a:ln w="381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1" name="1. Structure"/>
          <p:cNvSpPr txBox="1"/>
          <p:nvPr/>
        </p:nvSpPr>
        <p:spPr>
          <a:xfrm>
            <a:off x="783659" y="1667236"/>
            <a:ext cx="3538081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1. Structure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mph" nodeType="afterEffect" presetID="9" grpId="4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00"/>
                                      </p:to>
                                    </p:set>
                                    <p:animEffect filter="image" prLst="opacity: 0.00; ">
                                      <p:cBhvr>
                                        <p:cTn id="22" dur="indefinite" fill="hold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1"/>
      <p:bldP build="whole" bldLvl="1" animBg="1" rev="0" advAuto="0" spid="177" grpId="5"/>
      <p:bldP build="whole" bldLvl="1" animBg="1" rev="0" advAuto="0" spid="180" grpId="6"/>
      <p:bldP build="whole" bldLvl="1" animBg="1" rev="0" advAuto="0" spid="178" grpId="7"/>
      <p:bldP build="whole" bldLvl="1" animBg="1" rev="0" advAuto="0" spid="179" grpId="3"/>
      <p:bldP build="whole" bldLvl="1" animBg="1" rev="0" advAuto="0" spid="179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84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85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186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87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88" name="1. Structure"/>
          <p:cNvSpPr txBox="1"/>
          <p:nvPr/>
        </p:nvSpPr>
        <p:spPr>
          <a:xfrm>
            <a:off x="796359" y="1667236"/>
            <a:ext cx="3538081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1. Structure</a:t>
            </a:r>
          </a:p>
        </p:txBody>
      </p:sp>
      <p:sp>
        <p:nvSpPr>
          <p:cNvPr id="189" name="lines 4 and 8"/>
          <p:cNvSpPr txBox="1"/>
          <p:nvPr/>
        </p:nvSpPr>
        <p:spPr>
          <a:xfrm>
            <a:off x="6766349" y="5875113"/>
            <a:ext cx="4481108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lines 4 and 8</a:t>
            </a:r>
          </a:p>
        </p:txBody>
      </p:sp>
      <p:sp>
        <p:nvSpPr>
          <p:cNvPr id="190" name="lines 1,2,3,5,6…"/>
          <p:cNvSpPr txBox="1"/>
          <p:nvPr/>
        </p:nvSpPr>
        <p:spPr>
          <a:xfrm>
            <a:off x="1330918" y="5837013"/>
            <a:ext cx="4633171" cy="1466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lines 1,2,3,5,6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and 7</a:t>
            </a:r>
          </a:p>
        </p:txBody>
      </p:sp>
      <p:sp>
        <p:nvSpPr>
          <p:cNvPr id="191" name="Linea"/>
          <p:cNvSpPr/>
          <p:nvPr/>
        </p:nvSpPr>
        <p:spPr>
          <a:xfrm flipV="1">
            <a:off x="4031844" y="3350913"/>
            <a:ext cx="377986" cy="1179494"/>
          </a:xfrm>
          <a:prstGeom prst="line">
            <a:avLst/>
          </a:prstGeom>
          <a:ln w="25400">
            <a:solidFill>
              <a:srgbClr val="ECE5DB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2" name="Linea"/>
          <p:cNvSpPr/>
          <p:nvPr/>
        </p:nvSpPr>
        <p:spPr>
          <a:xfrm flipH="1" flipV="1">
            <a:off x="8323183" y="3302261"/>
            <a:ext cx="431904" cy="1276798"/>
          </a:xfrm>
          <a:prstGeom prst="line">
            <a:avLst/>
          </a:prstGeom>
          <a:ln w="25400">
            <a:solidFill>
              <a:srgbClr val="ECE5DB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3" name="always the same 4 final words"/>
          <p:cNvSpPr txBox="1"/>
          <p:nvPr/>
        </p:nvSpPr>
        <p:spPr>
          <a:xfrm>
            <a:off x="1657623" y="4650522"/>
            <a:ext cx="4303112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stressed lines</a:t>
            </a:r>
          </a:p>
        </p:txBody>
      </p:sp>
      <p:sp>
        <p:nvSpPr>
          <p:cNvPr id="194" name="always the same 4 final words"/>
          <p:cNvSpPr txBox="1"/>
          <p:nvPr/>
        </p:nvSpPr>
        <p:spPr>
          <a:xfrm>
            <a:off x="4085251" y="2450458"/>
            <a:ext cx="4410381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alternation of</a:t>
            </a:r>
          </a:p>
        </p:txBody>
      </p:sp>
      <p:sp>
        <p:nvSpPr>
          <p:cNvPr id="195" name="always the same 4 final words"/>
          <p:cNvSpPr txBox="1"/>
          <p:nvPr/>
        </p:nvSpPr>
        <p:spPr>
          <a:xfrm>
            <a:off x="6339923" y="4650522"/>
            <a:ext cx="533395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 unstressed lines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Class="entr" nodeType="after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Class="entr" nodeType="after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Class="entr" nodeType="afterEffect" presetSubtype="9" presetID="15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Class="entr" nodeType="afterEffect" presetSubtype="9" presetID="15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Class="entr" nodeType="after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Class="entr" nodeType="afterEffect" presetSubtype="9" presetID="15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7"/>
      <p:bldP build="whole" bldLvl="1" animBg="1" rev="0" advAuto="0" spid="194" grpId="3"/>
      <p:bldP build="whole" bldLvl="1" animBg="1" rev="0" advAuto="0" spid="188" grpId="1"/>
      <p:bldP build="whole" bldLvl="1" animBg="1" rev="0" advAuto="0" spid="195" grpId="8"/>
      <p:bldP build="whole" bldLvl="1" animBg="1" rev="0" advAuto="0" spid="190" grpId="6"/>
      <p:bldP build="whole" bldLvl="1" animBg="1" rev="0" advAuto="0" spid="193" grpId="5"/>
      <p:bldP build="whole" bldLvl="1" animBg="1" rev="0" advAuto="0" spid="189" grpId="9"/>
      <p:bldP build="whole" bldLvl="1" animBg="1" rev="0" advAuto="0" spid="191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19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199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00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01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02" name="2. Rhyme scheme"/>
          <p:cNvSpPr txBox="1"/>
          <p:nvPr/>
        </p:nvSpPr>
        <p:spPr>
          <a:xfrm>
            <a:off x="277806" y="1139069"/>
            <a:ext cx="5210187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 Rhyme scheme</a:t>
            </a:r>
          </a:p>
        </p:txBody>
      </p:sp>
      <p:sp>
        <p:nvSpPr>
          <p:cNvPr id="203" name="always the same 4 final words"/>
          <p:cNvSpPr txBox="1"/>
          <p:nvPr/>
        </p:nvSpPr>
        <p:spPr>
          <a:xfrm>
            <a:off x="446304" y="3422271"/>
            <a:ext cx="11951066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lines 1 and 3          same final word</a:t>
            </a:r>
          </a:p>
        </p:txBody>
      </p:sp>
      <p:sp>
        <p:nvSpPr>
          <p:cNvPr id="204" name="always the same 4 final words"/>
          <p:cNvSpPr txBox="1"/>
          <p:nvPr/>
        </p:nvSpPr>
        <p:spPr>
          <a:xfrm>
            <a:off x="461923" y="4572903"/>
            <a:ext cx="11919828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lines 5 and 7          same final word</a:t>
            </a:r>
          </a:p>
        </p:txBody>
      </p:sp>
      <p:sp>
        <p:nvSpPr>
          <p:cNvPr id="205" name="always the same 4 final words"/>
          <p:cNvSpPr txBox="1"/>
          <p:nvPr/>
        </p:nvSpPr>
        <p:spPr>
          <a:xfrm>
            <a:off x="3706593" y="2271640"/>
            <a:ext cx="4709203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no real rhymes</a:t>
            </a:r>
          </a:p>
        </p:txBody>
      </p:sp>
      <p:sp>
        <p:nvSpPr>
          <p:cNvPr id="206" name="always the same 4 final words"/>
          <p:cNvSpPr txBox="1"/>
          <p:nvPr/>
        </p:nvSpPr>
        <p:spPr>
          <a:xfrm>
            <a:off x="443785" y="5919366"/>
            <a:ext cx="5472754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>
                <a:solidFill>
                  <a:srgbClr val="FFFFFF"/>
                </a:solidFill>
              </a:defRPr>
            </a:pPr>
            <a:r>
              <a:rPr sz="4000"/>
              <a:t>lines 4 and 8</a:t>
            </a:r>
            <a:r>
              <a:t>         </a:t>
            </a:r>
          </a:p>
        </p:txBody>
      </p:sp>
      <p:sp>
        <p:nvSpPr>
          <p:cNvPr id="207" name="always the same 4 final words"/>
          <p:cNvSpPr txBox="1"/>
          <p:nvPr/>
        </p:nvSpPr>
        <p:spPr>
          <a:xfrm>
            <a:off x="7258038" y="5957130"/>
            <a:ext cx="5302977" cy="7425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pPr>
              <a:defRPr sz="4200"/>
            </a:pPr>
            <a:r>
              <a:rPr sz="4000"/>
              <a:t>same exclamation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mph" nodeType="afterEffect" presetID="9" grpId="4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20" dur="indefinite" fill="hold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Class="entr" nodeType="afterEffect" presetSubtype="2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mph" nodeType="afterEffect" presetID="9" grpId="6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29" dur="indefinite" fill="hold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Class="entr" nodeType="after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mph" nodeType="afterEffect" presetID="9" grpId="8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38" dur="indefinite" fill="hold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Class="entr" nodeType="after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mph" nodeType="afterEffect" presetID="9" grpId="1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47" dur="indefinite" fill="hold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Class="entr" nodeType="after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mph" nodeType="afterEffect" presetID="9" grpId="12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56" dur="indefinite" fill="hold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3"/>
      <p:bldP build="whole" bldLvl="1" animBg="1" rev="0" advAuto="0" spid="203" grpId="4"/>
      <p:bldP build="whole" bldLvl="1" animBg="1" rev="0" advAuto="0" spid="205" grpId="7"/>
      <p:bldP build="whole" bldLvl="1" animBg="1" rev="0" advAuto="0" spid="205" grpId="8"/>
      <p:bldP build="whole" bldLvl="1" animBg="1" rev="0" advAuto="0" spid="202" grpId="1"/>
      <p:bldP build="whole" bldLvl="1" animBg="1" rev="0" advAuto="0" spid="206" grpId="9"/>
      <p:bldP build="whole" bldLvl="1" animBg="1" rev="0" advAuto="0" spid="206" grpId="10"/>
      <p:bldP build="whole" bldLvl="1" animBg="1" rev="0" advAuto="0" spid="204" grpId="5"/>
      <p:bldP build="whole" bldLvl="1" animBg="1" rev="0" advAuto="0" spid="204" grpId="6"/>
      <p:bldP build="whole" bldLvl="1" animBg="1" rev="0" advAuto="0" spid="207" grpId="11"/>
      <p:bldP build="whole" bldLvl="1" animBg="1" rev="0" advAuto="0" spid="207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10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11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1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13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14" name="2. Rhyme scheme"/>
          <p:cNvSpPr txBox="1"/>
          <p:nvPr/>
        </p:nvSpPr>
        <p:spPr>
          <a:xfrm>
            <a:off x="277806" y="1139069"/>
            <a:ext cx="5210187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2. Rhyme scheme</a:t>
            </a:r>
          </a:p>
        </p:txBody>
      </p:sp>
      <p:sp>
        <p:nvSpPr>
          <p:cNvPr id="215" name="no real rhyme"/>
          <p:cNvSpPr txBox="1"/>
          <p:nvPr/>
        </p:nvSpPr>
        <p:spPr>
          <a:xfrm>
            <a:off x="2388098" y="2676988"/>
            <a:ext cx="4427474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no real rhyme</a:t>
            </a:r>
          </a:p>
        </p:txBody>
      </p:sp>
      <p:sp>
        <p:nvSpPr>
          <p:cNvPr id="216" name="no real rhyme"/>
          <p:cNvSpPr txBox="1"/>
          <p:nvPr/>
        </p:nvSpPr>
        <p:spPr>
          <a:xfrm>
            <a:off x="3339967" y="4461236"/>
            <a:ext cx="2523737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refrain </a:t>
            </a:r>
          </a:p>
        </p:txBody>
      </p:sp>
      <p:sp>
        <p:nvSpPr>
          <p:cNvPr id="217" name="no real rhyme"/>
          <p:cNvSpPr txBox="1"/>
          <p:nvPr/>
        </p:nvSpPr>
        <p:spPr>
          <a:xfrm>
            <a:off x="6217866" y="4118336"/>
            <a:ext cx="5387004" cy="1466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Edward, Edward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mother, mother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mph" nodeType="afterEffect" presetID="9" grpId="3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15" dur="indefinite" fill="hold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Class="entr" nodeType="afterEffect" presetSubtype="9" presetID="15" grpId="4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Class="entr" nodeType="afterEffect" presetSubtype="9" presetID="15" grpId="5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00"/>
                            </p:stCondLst>
                            <p:childTnLst>
                              <p:par>
                                <p:cTn id="31" presetClass="entr" nodeType="afterEffect" presetSubtype="9" presetID="15" grpId="6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4" grpId="1"/>
      <p:bldP build="whole" bldLvl="1" animBg="1" rev="0" advAuto="0" spid="217" grpId="6"/>
      <p:bldP build="whole" bldLvl="1" animBg="1" rev="0" advAuto="0" spid="215" grpId="3"/>
      <p:bldP build="whole" bldLvl="1" animBg="1" rev="0" advAuto="0" spid="215" grpId="4"/>
      <p:bldP build="whole" bldLvl="1" animBg="1" rev="0" advAuto="0" spid="216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20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21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22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23" name="Prof.ssa Anna-Maria Bellomo"/>
          <p:cNvSpPr txBox="1"/>
          <p:nvPr/>
        </p:nvSpPr>
        <p:spPr>
          <a:xfrm>
            <a:off x="3025300" y="8420358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24" name="3. Sections"/>
          <p:cNvSpPr txBox="1"/>
          <p:nvPr/>
        </p:nvSpPr>
        <p:spPr>
          <a:xfrm>
            <a:off x="1225843" y="1083036"/>
            <a:ext cx="3314112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3. Sections</a:t>
            </a:r>
          </a:p>
        </p:txBody>
      </p:sp>
      <p:sp>
        <p:nvSpPr>
          <p:cNvPr id="225" name="section = stanza"/>
          <p:cNvSpPr txBox="1"/>
          <p:nvPr/>
        </p:nvSpPr>
        <p:spPr>
          <a:xfrm>
            <a:off x="7181194" y="1196202"/>
            <a:ext cx="3917144" cy="65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pPr/>
            <a:r>
              <a:t> section = stanza</a:t>
            </a:r>
          </a:p>
        </p:txBody>
      </p:sp>
      <p:sp>
        <p:nvSpPr>
          <p:cNvPr id="226" name="in each stanza:"/>
          <p:cNvSpPr txBox="1"/>
          <p:nvPr/>
        </p:nvSpPr>
        <p:spPr>
          <a:xfrm>
            <a:off x="499417" y="2014606"/>
            <a:ext cx="4766964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in each stanza:</a:t>
            </a:r>
          </a:p>
        </p:txBody>
      </p:sp>
      <p:sp>
        <p:nvSpPr>
          <p:cNvPr id="227" name="2 questions"/>
          <p:cNvSpPr txBox="1"/>
          <p:nvPr/>
        </p:nvSpPr>
        <p:spPr>
          <a:xfrm>
            <a:off x="1709441" y="3510166"/>
            <a:ext cx="2346918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4 lines</a:t>
            </a:r>
          </a:p>
        </p:txBody>
      </p:sp>
      <p:sp>
        <p:nvSpPr>
          <p:cNvPr id="228" name="Lord Randal"/>
          <p:cNvSpPr txBox="1"/>
          <p:nvPr/>
        </p:nvSpPr>
        <p:spPr>
          <a:xfrm>
            <a:off x="8330630" y="4737324"/>
            <a:ext cx="2668138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Edward </a:t>
            </a:r>
          </a:p>
        </p:txBody>
      </p:sp>
      <p:sp>
        <p:nvSpPr>
          <p:cNvPr id="229" name="mother"/>
          <p:cNvSpPr txBox="1"/>
          <p:nvPr/>
        </p:nvSpPr>
        <p:spPr>
          <a:xfrm>
            <a:off x="1698260" y="4817311"/>
            <a:ext cx="2208412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mother</a:t>
            </a:r>
          </a:p>
        </p:txBody>
      </p:sp>
      <p:sp>
        <p:nvSpPr>
          <p:cNvPr id="230" name="2 answers"/>
          <p:cNvSpPr txBox="1"/>
          <p:nvPr/>
        </p:nvSpPr>
        <p:spPr>
          <a:xfrm>
            <a:off x="8254174" y="3430179"/>
            <a:ext cx="2346919" cy="78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4 lines</a:t>
            </a:r>
          </a:p>
        </p:txBody>
      </p:sp>
      <p:sp>
        <p:nvSpPr>
          <p:cNvPr id="231" name="Ovale"/>
          <p:cNvSpPr/>
          <p:nvPr/>
        </p:nvSpPr>
        <p:spPr>
          <a:xfrm>
            <a:off x="1796355" y="6120222"/>
            <a:ext cx="2012223" cy="1773950"/>
          </a:xfrm>
          <a:prstGeom prst="ellipse">
            <a:avLst/>
          </a:prstGeom>
          <a:ln w="25400">
            <a:solidFill>
              <a:srgbClr val="FFFFFF"/>
            </a:solidFill>
          </a:ln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2" name="Ovale"/>
          <p:cNvSpPr/>
          <p:nvPr/>
        </p:nvSpPr>
        <p:spPr>
          <a:xfrm>
            <a:off x="8455388" y="6125821"/>
            <a:ext cx="2012223" cy="1773950"/>
          </a:xfrm>
          <a:prstGeom prst="ellipse">
            <a:avLst/>
          </a:prstGeom>
          <a:ln w="25400">
            <a:solidFill>
              <a:srgbClr val="FFFFFF"/>
            </a:solidFill>
          </a:ln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233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rcRect l="0" t="6667" r="436" b="0"/>
          <a:stretch>
            <a:fillRect/>
          </a:stretch>
        </p:blipFill>
        <p:spPr>
          <a:xfrm rot="19158900">
            <a:off x="2277143" y="6396867"/>
            <a:ext cx="1062140" cy="1327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1" h="21553" fill="norm" stroke="1" extrusionOk="0">
                <a:moveTo>
                  <a:pt x="9556" y="7"/>
                </a:moveTo>
                <a:cubicBezTo>
                  <a:pt x="9361" y="25"/>
                  <a:pt x="9144" y="74"/>
                  <a:pt x="8865" y="148"/>
                </a:cubicBezTo>
                <a:cubicBezTo>
                  <a:pt x="8230" y="319"/>
                  <a:pt x="7321" y="738"/>
                  <a:pt x="6850" y="1076"/>
                </a:cubicBezTo>
                <a:cubicBezTo>
                  <a:pt x="6379" y="1414"/>
                  <a:pt x="4801" y="2391"/>
                  <a:pt x="3341" y="3248"/>
                </a:cubicBezTo>
                <a:cubicBezTo>
                  <a:pt x="1880" y="4105"/>
                  <a:pt x="683" y="4861"/>
                  <a:pt x="683" y="4929"/>
                </a:cubicBezTo>
                <a:cubicBezTo>
                  <a:pt x="683" y="4998"/>
                  <a:pt x="1240" y="5639"/>
                  <a:pt x="1919" y="6353"/>
                </a:cubicBezTo>
                <a:cubicBezTo>
                  <a:pt x="3034" y="7526"/>
                  <a:pt x="3139" y="7781"/>
                  <a:pt x="2995" y="8982"/>
                </a:cubicBezTo>
                <a:cubicBezTo>
                  <a:pt x="2799" y="10618"/>
                  <a:pt x="2217" y="11219"/>
                  <a:pt x="1759" y="10258"/>
                </a:cubicBezTo>
                <a:cubicBezTo>
                  <a:pt x="1572" y="9866"/>
                  <a:pt x="1570" y="9484"/>
                  <a:pt x="1751" y="9330"/>
                </a:cubicBezTo>
                <a:cubicBezTo>
                  <a:pt x="2264" y="8893"/>
                  <a:pt x="2101" y="8770"/>
                  <a:pt x="1028" y="8770"/>
                </a:cubicBezTo>
                <a:lnTo>
                  <a:pt x="8" y="8770"/>
                </a:lnTo>
                <a:cubicBezTo>
                  <a:pt x="7" y="9340"/>
                  <a:pt x="0" y="9370"/>
                  <a:pt x="0" y="10007"/>
                </a:cubicBezTo>
                <a:lnTo>
                  <a:pt x="0" y="15161"/>
                </a:lnTo>
                <a:lnTo>
                  <a:pt x="0" y="21553"/>
                </a:lnTo>
                <a:lnTo>
                  <a:pt x="9957" y="21553"/>
                </a:lnTo>
                <a:lnTo>
                  <a:pt x="9837" y="20812"/>
                </a:lnTo>
                <a:cubicBezTo>
                  <a:pt x="9769" y="20405"/>
                  <a:pt x="9927" y="19728"/>
                  <a:pt x="10190" y="19304"/>
                </a:cubicBezTo>
                <a:cubicBezTo>
                  <a:pt x="10569" y="18695"/>
                  <a:pt x="10797" y="18581"/>
                  <a:pt x="11266" y="18782"/>
                </a:cubicBezTo>
                <a:cubicBezTo>
                  <a:pt x="11980" y="19089"/>
                  <a:pt x="12602" y="18825"/>
                  <a:pt x="13137" y="17977"/>
                </a:cubicBezTo>
                <a:cubicBezTo>
                  <a:pt x="13794" y="16938"/>
                  <a:pt x="14586" y="16687"/>
                  <a:pt x="15386" y="17268"/>
                </a:cubicBezTo>
                <a:cubicBezTo>
                  <a:pt x="16396" y="18002"/>
                  <a:pt x="17053" y="17642"/>
                  <a:pt x="17321" y="16205"/>
                </a:cubicBezTo>
                <a:cubicBezTo>
                  <a:pt x="17450" y="15514"/>
                  <a:pt x="17693" y="14883"/>
                  <a:pt x="17859" y="14800"/>
                </a:cubicBezTo>
                <a:cubicBezTo>
                  <a:pt x="18026" y="14718"/>
                  <a:pt x="18156" y="14425"/>
                  <a:pt x="18156" y="14150"/>
                </a:cubicBezTo>
                <a:cubicBezTo>
                  <a:pt x="18156" y="13875"/>
                  <a:pt x="18388" y="13494"/>
                  <a:pt x="18670" y="13306"/>
                </a:cubicBezTo>
                <a:cubicBezTo>
                  <a:pt x="18953" y="13117"/>
                  <a:pt x="19184" y="12687"/>
                  <a:pt x="19184" y="12346"/>
                </a:cubicBezTo>
                <a:cubicBezTo>
                  <a:pt x="19184" y="12005"/>
                  <a:pt x="19395" y="11587"/>
                  <a:pt x="19650" y="11418"/>
                </a:cubicBezTo>
                <a:cubicBezTo>
                  <a:pt x="20347" y="10954"/>
                  <a:pt x="19764" y="8568"/>
                  <a:pt x="18606" y="7152"/>
                </a:cubicBezTo>
                <a:cubicBezTo>
                  <a:pt x="18078" y="6507"/>
                  <a:pt x="17180" y="5411"/>
                  <a:pt x="16615" y="4717"/>
                </a:cubicBezTo>
                <a:cubicBezTo>
                  <a:pt x="16049" y="4023"/>
                  <a:pt x="15171" y="3260"/>
                  <a:pt x="14663" y="3016"/>
                </a:cubicBezTo>
                <a:cubicBezTo>
                  <a:pt x="14155" y="2772"/>
                  <a:pt x="12900" y="1956"/>
                  <a:pt x="11877" y="1205"/>
                </a:cubicBezTo>
                <a:cubicBezTo>
                  <a:pt x="10530" y="218"/>
                  <a:pt x="10140" y="-47"/>
                  <a:pt x="9556" y="7"/>
                </a:cubicBezTo>
                <a:close/>
                <a:moveTo>
                  <a:pt x="19337" y="21244"/>
                </a:moveTo>
                <a:cubicBezTo>
                  <a:pt x="18327" y="21252"/>
                  <a:pt x="17313" y="21315"/>
                  <a:pt x="17185" y="21418"/>
                </a:cubicBezTo>
                <a:cubicBezTo>
                  <a:pt x="17090" y="21493"/>
                  <a:pt x="18073" y="21553"/>
                  <a:pt x="19361" y="21553"/>
                </a:cubicBezTo>
                <a:cubicBezTo>
                  <a:pt x="20649" y="21553"/>
                  <a:pt x="21600" y="21475"/>
                  <a:pt x="21481" y="21379"/>
                </a:cubicBezTo>
                <a:cubicBezTo>
                  <a:pt x="21355" y="21278"/>
                  <a:pt x="20347" y="21235"/>
                  <a:pt x="19337" y="21244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34" name="Immagine" descr="Immagine"/>
          <p:cNvPicPr>
            <a:picLocks noChangeAspect="1"/>
          </p:cNvPicPr>
          <p:nvPr/>
        </p:nvPicPr>
        <p:blipFill>
          <a:blip r:embed="rId3">
            <a:extLst/>
          </a:blip>
          <a:srcRect l="0" t="11529" r="760" b="0"/>
          <a:stretch>
            <a:fillRect/>
          </a:stretch>
        </p:blipFill>
        <p:spPr>
          <a:xfrm rot="20103636">
            <a:off x="9011502" y="6290333"/>
            <a:ext cx="1398985" cy="1157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84" y="0"/>
                </a:moveTo>
                <a:cubicBezTo>
                  <a:pt x="7437" y="0"/>
                  <a:pt x="6948" y="767"/>
                  <a:pt x="7047" y="1467"/>
                </a:cubicBezTo>
                <a:cubicBezTo>
                  <a:pt x="7167" y="2316"/>
                  <a:pt x="5936" y="2401"/>
                  <a:pt x="5325" y="1585"/>
                </a:cubicBezTo>
                <a:cubicBezTo>
                  <a:pt x="4735" y="797"/>
                  <a:pt x="4392" y="777"/>
                  <a:pt x="3597" y="1504"/>
                </a:cubicBezTo>
                <a:cubicBezTo>
                  <a:pt x="3257" y="1815"/>
                  <a:pt x="2485" y="2264"/>
                  <a:pt x="1881" y="2496"/>
                </a:cubicBezTo>
                <a:cubicBezTo>
                  <a:pt x="6" y="3218"/>
                  <a:pt x="0" y="3249"/>
                  <a:pt x="0" y="12978"/>
                </a:cubicBezTo>
                <a:lnTo>
                  <a:pt x="0" y="21600"/>
                </a:lnTo>
                <a:lnTo>
                  <a:pt x="10883" y="21600"/>
                </a:lnTo>
                <a:lnTo>
                  <a:pt x="12844" y="21600"/>
                </a:lnTo>
                <a:lnTo>
                  <a:pt x="13334" y="20585"/>
                </a:lnTo>
                <a:cubicBezTo>
                  <a:pt x="13604" y="20026"/>
                  <a:pt x="14340" y="18930"/>
                  <a:pt x="14970" y="18156"/>
                </a:cubicBezTo>
                <a:cubicBezTo>
                  <a:pt x="15517" y="17483"/>
                  <a:pt x="16186" y="16513"/>
                  <a:pt x="16655" y="15778"/>
                </a:cubicBezTo>
                <a:cubicBezTo>
                  <a:pt x="16569" y="15829"/>
                  <a:pt x="16454" y="15918"/>
                  <a:pt x="16416" y="15904"/>
                </a:cubicBezTo>
                <a:cubicBezTo>
                  <a:pt x="16033" y="15757"/>
                  <a:pt x="14706" y="17235"/>
                  <a:pt x="13855" y="18756"/>
                </a:cubicBezTo>
                <a:cubicBezTo>
                  <a:pt x="12427" y="21307"/>
                  <a:pt x="11495" y="21197"/>
                  <a:pt x="11348" y="18467"/>
                </a:cubicBezTo>
                <a:cubicBezTo>
                  <a:pt x="11282" y="17230"/>
                  <a:pt x="11338" y="17047"/>
                  <a:pt x="11826" y="16963"/>
                </a:cubicBezTo>
                <a:cubicBezTo>
                  <a:pt x="12400" y="16864"/>
                  <a:pt x="12692" y="16187"/>
                  <a:pt x="12856" y="14556"/>
                </a:cubicBezTo>
                <a:cubicBezTo>
                  <a:pt x="12909" y="14021"/>
                  <a:pt x="13277" y="13257"/>
                  <a:pt x="13708" y="12785"/>
                </a:cubicBezTo>
                <a:cubicBezTo>
                  <a:pt x="14124" y="12329"/>
                  <a:pt x="14441" y="11699"/>
                  <a:pt x="14418" y="11385"/>
                </a:cubicBezTo>
                <a:cubicBezTo>
                  <a:pt x="14396" y="11071"/>
                  <a:pt x="14496" y="10804"/>
                  <a:pt x="14639" y="10785"/>
                </a:cubicBezTo>
                <a:cubicBezTo>
                  <a:pt x="14781" y="10766"/>
                  <a:pt x="15108" y="10639"/>
                  <a:pt x="15362" y="10504"/>
                </a:cubicBezTo>
                <a:cubicBezTo>
                  <a:pt x="15790" y="10277"/>
                  <a:pt x="15796" y="10203"/>
                  <a:pt x="15417" y="9504"/>
                </a:cubicBezTo>
                <a:cubicBezTo>
                  <a:pt x="15020" y="8771"/>
                  <a:pt x="15026" y="8737"/>
                  <a:pt x="15791" y="8415"/>
                </a:cubicBezTo>
                <a:cubicBezTo>
                  <a:pt x="16225" y="8232"/>
                  <a:pt x="16581" y="7867"/>
                  <a:pt x="16581" y="7607"/>
                </a:cubicBezTo>
                <a:cubicBezTo>
                  <a:pt x="16581" y="7330"/>
                  <a:pt x="16434" y="7205"/>
                  <a:pt x="16220" y="7304"/>
                </a:cubicBezTo>
                <a:cubicBezTo>
                  <a:pt x="15576" y="7602"/>
                  <a:pt x="14976" y="6444"/>
                  <a:pt x="15160" y="5259"/>
                </a:cubicBezTo>
                <a:cubicBezTo>
                  <a:pt x="15309" y="4296"/>
                  <a:pt x="15270" y="4202"/>
                  <a:pt x="14725" y="4215"/>
                </a:cubicBezTo>
                <a:cubicBezTo>
                  <a:pt x="14394" y="4223"/>
                  <a:pt x="14075" y="4091"/>
                  <a:pt x="14020" y="3919"/>
                </a:cubicBezTo>
                <a:cubicBezTo>
                  <a:pt x="13965" y="3746"/>
                  <a:pt x="13700" y="3420"/>
                  <a:pt x="13432" y="3193"/>
                </a:cubicBezTo>
                <a:cubicBezTo>
                  <a:pt x="13164" y="2966"/>
                  <a:pt x="13007" y="2652"/>
                  <a:pt x="13083" y="2504"/>
                </a:cubicBezTo>
                <a:cubicBezTo>
                  <a:pt x="13159" y="2355"/>
                  <a:pt x="13111" y="2155"/>
                  <a:pt x="12972" y="2052"/>
                </a:cubicBezTo>
                <a:cubicBezTo>
                  <a:pt x="12834" y="1948"/>
                  <a:pt x="12776" y="1675"/>
                  <a:pt x="12850" y="1444"/>
                </a:cubicBezTo>
                <a:cubicBezTo>
                  <a:pt x="13063" y="774"/>
                  <a:pt x="12176" y="570"/>
                  <a:pt x="10834" y="985"/>
                </a:cubicBezTo>
                <a:cubicBezTo>
                  <a:pt x="9679" y="1343"/>
                  <a:pt x="9550" y="1325"/>
                  <a:pt x="8989" y="689"/>
                </a:cubicBezTo>
                <a:cubicBezTo>
                  <a:pt x="8658" y="313"/>
                  <a:pt x="8207" y="0"/>
                  <a:pt x="7984" y="0"/>
                </a:cubicBezTo>
                <a:close/>
                <a:moveTo>
                  <a:pt x="21557" y="12437"/>
                </a:moveTo>
                <a:cubicBezTo>
                  <a:pt x="21491" y="12422"/>
                  <a:pt x="21408" y="12505"/>
                  <a:pt x="21294" y="12630"/>
                </a:cubicBezTo>
                <a:cubicBezTo>
                  <a:pt x="21033" y="12915"/>
                  <a:pt x="20461" y="13148"/>
                  <a:pt x="20025" y="13148"/>
                </a:cubicBezTo>
                <a:cubicBezTo>
                  <a:pt x="19506" y="13148"/>
                  <a:pt x="19266" y="13297"/>
                  <a:pt x="19143" y="13667"/>
                </a:cubicBezTo>
                <a:cubicBezTo>
                  <a:pt x="19383" y="13606"/>
                  <a:pt x="19657" y="13582"/>
                  <a:pt x="19921" y="13622"/>
                </a:cubicBezTo>
                <a:cubicBezTo>
                  <a:pt x="20388" y="13694"/>
                  <a:pt x="20995" y="13585"/>
                  <a:pt x="21269" y="13378"/>
                </a:cubicBezTo>
                <a:cubicBezTo>
                  <a:pt x="21432" y="13255"/>
                  <a:pt x="21526" y="12997"/>
                  <a:pt x="21600" y="12563"/>
                </a:cubicBezTo>
                <a:cubicBezTo>
                  <a:pt x="21583" y="12537"/>
                  <a:pt x="21578" y="12442"/>
                  <a:pt x="21557" y="12437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35" name="2 questions"/>
          <p:cNvSpPr txBox="1"/>
          <p:nvPr/>
        </p:nvSpPr>
        <p:spPr>
          <a:xfrm>
            <a:off x="6417627" y="2123035"/>
            <a:ext cx="2286212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8 lines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Class="entr" nodeType="after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Class="entr" nodeType="afterEffect" presetSubtype="9" presetID="15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Class="entr" nodeType="afterEffect" presetSubtype="9" presetID="15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Class="entr" nodeType="afterEffect" presetSubtype="9" presetID="15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Class="entr" nodeType="afterEffect" presetSubtype="9" presetID="15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Class="entr" nodeType="afterEffect" presetSubtype="9" presetID="15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Class="entr" nodeType="afterEffect" presetSubtype="9" presetID="15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Class="entr" nodeType="afterEffect" presetSubtype="9" presetID="15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Class="entr" nodeType="afterEffect" presetSubtype="9" presetID="15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5" grpId="3"/>
      <p:bldP build="whole" bldLvl="1" animBg="1" rev="0" advAuto="0" spid="227" grpId="6"/>
      <p:bldP build="whole" bldLvl="1" animBg="1" rev="0" advAuto="0" spid="224" grpId="1"/>
      <p:bldP build="whole" bldLvl="1" animBg="1" rev="0" advAuto="0" spid="230" grpId="7"/>
      <p:bldP build="whole" bldLvl="1" animBg="1" rev="0" advAuto="0" spid="234" grpId="12"/>
      <p:bldP build="whole" bldLvl="1" animBg="1" rev="0" advAuto="0" spid="226" grpId="4"/>
      <p:bldP build="whole" bldLvl="1" animBg="1" rev="0" advAuto="0" spid="228" grpId="11"/>
      <p:bldP build="whole" bldLvl="1" animBg="1" rev="0" advAuto="0" spid="229" grpId="8"/>
      <p:bldP build="whole" bldLvl="1" animBg="1" rev="0" advAuto="0" spid="231" grpId="10"/>
      <p:bldP build="whole" bldLvl="1" animBg="1" rev="0" advAuto="0" spid="232" grpId="13"/>
      <p:bldP build="whole" bldLvl="1" animBg="1" rev="0" advAuto="0" spid="233" grpId="9"/>
      <p:bldP build="whole" bldLvl="1" animBg="1" rev="0" advAuto="0" spid="235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38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39" name="Anna-Maria Bellomo"/>
          <p:cNvSpPr txBox="1"/>
          <p:nvPr/>
        </p:nvSpPr>
        <p:spPr>
          <a:xfrm rot="19800000">
            <a:off x="911852" y="4195841"/>
            <a:ext cx="11181096" cy="129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400">
                <a:solidFill>
                  <a:schemeClr val="accent5">
                    <a:lumOff val="6666"/>
                  </a:schemeClr>
                </a:solidFill>
              </a:defRPr>
            </a:lvl1pPr>
          </a:lstStyle>
          <a:p>
            <a:pPr/>
            <a:r>
              <a:t>Anna-Maria Bellomo</a:t>
            </a:r>
          </a:p>
        </p:txBody>
      </p:sp>
      <p:sp>
        <p:nvSpPr>
          <p:cNvPr id="240" name="Uncovering literary genres"/>
          <p:cNvSpPr txBox="1"/>
          <p:nvPr/>
        </p:nvSpPr>
        <p:spPr>
          <a:xfrm>
            <a:off x="3332359" y="605625"/>
            <a:ext cx="6340080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Uncovering literary genres</a:t>
            </a:r>
          </a:p>
        </p:txBody>
      </p:sp>
      <p:sp>
        <p:nvSpPr>
          <p:cNvPr id="241" name="Prof.ssa Anna-Maria Bellomo"/>
          <p:cNvSpPr txBox="1"/>
          <p:nvPr/>
        </p:nvSpPr>
        <p:spPr>
          <a:xfrm>
            <a:off x="2991433" y="8403425"/>
            <a:ext cx="7021935" cy="69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Prof.ssa Anna-Maria Bellomo</a:t>
            </a:r>
          </a:p>
        </p:txBody>
      </p:sp>
      <p:sp>
        <p:nvSpPr>
          <p:cNvPr id="242" name="First section"/>
          <p:cNvSpPr txBox="1"/>
          <p:nvPr/>
        </p:nvSpPr>
        <p:spPr>
          <a:xfrm>
            <a:off x="901973" y="1083036"/>
            <a:ext cx="3961853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First section</a:t>
            </a:r>
          </a:p>
        </p:txBody>
      </p:sp>
      <p:sp>
        <p:nvSpPr>
          <p:cNvPr id="243" name="main character…"/>
          <p:cNvSpPr txBox="1"/>
          <p:nvPr/>
        </p:nvSpPr>
        <p:spPr>
          <a:xfrm>
            <a:off x="1107372" y="4121031"/>
            <a:ext cx="5619962" cy="2830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666750" indent="-666750" algn="l">
              <a:lnSpc>
                <a:spcPct val="150000"/>
              </a:lnSpc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pPr>
            <a:r>
              <a:t>main character</a:t>
            </a:r>
          </a:p>
          <a:p>
            <a:pPr marL="666750" indent="-666750" algn="l">
              <a:lnSpc>
                <a:spcPct val="150000"/>
              </a:lnSpc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4" name="name"/>
          <p:cNvSpPr txBox="1"/>
          <p:nvPr/>
        </p:nvSpPr>
        <p:spPr>
          <a:xfrm>
            <a:off x="9891974" y="3057014"/>
            <a:ext cx="2407185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666750" indent="-666750"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name</a:t>
            </a:r>
          </a:p>
        </p:txBody>
      </p:sp>
      <p:sp>
        <p:nvSpPr>
          <p:cNvPr id="245" name="age"/>
          <p:cNvSpPr txBox="1"/>
          <p:nvPr/>
        </p:nvSpPr>
        <p:spPr>
          <a:xfrm>
            <a:off x="9980196" y="4657305"/>
            <a:ext cx="255099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666750" indent="-666750">
              <a:buSzPct val="43000"/>
              <a:buBlip>
                <a:blip r:embed="rId2"/>
              </a:buBlip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mood</a:t>
            </a:r>
          </a:p>
        </p:txBody>
      </p:sp>
      <p:sp>
        <p:nvSpPr>
          <p:cNvPr id="246" name="Linea"/>
          <p:cNvSpPr/>
          <p:nvPr/>
        </p:nvSpPr>
        <p:spPr>
          <a:xfrm rot="69278">
            <a:off x="6690903" y="3457769"/>
            <a:ext cx="3444425" cy="7637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7705" y="2506"/>
                  <a:pt x="13876" y="5664"/>
                  <a:pt x="10139" y="9453"/>
                </a:cubicBezTo>
                <a:cubicBezTo>
                  <a:pt x="6668" y="12971"/>
                  <a:pt x="3282" y="17028"/>
                  <a:pt x="0" y="21600"/>
                </a:cubicBezTo>
              </a:path>
            </a:pathLst>
          </a:custGeom>
          <a:ln w="63500">
            <a:solidFill>
              <a:srgbClr val="ECE5DB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25400" dir="2700000">
                    <a:srgbClr val="000000">
                      <a:alpha val="70000"/>
                    </a:srgbClr>
                  </a:outerShdw>
                </a:effectLst>
              </a:defRPr>
            </a:pPr>
          </a:p>
        </p:txBody>
      </p:sp>
      <p:sp>
        <p:nvSpPr>
          <p:cNvPr id="247" name="Linea"/>
          <p:cNvSpPr/>
          <p:nvPr/>
        </p:nvSpPr>
        <p:spPr>
          <a:xfrm rot="20809431">
            <a:off x="6966818" y="4593025"/>
            <a:ext cx="3254773" cy="832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3927" y="5021"/>
                  <a:pt x="7941" y="9511"/>
                  <a:pt x="12028" y="13457"/>
                </a:cubicBezTo>
                <a:cubicBezTo>
                  <a:pt x="15180" y="16500"/>
                  <a:pt x="18373" y="19217"/>
                  <a:pt x="21600" y="21600"/>
                </a:cubicBezTo>
              </a:path>
            </a:pathLst>
          </a:custGeom>
          <a:ln w="63500">
            <a:solidFill>
              <a:srgbClr val="ECE5DB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25400" dir="2700000">
                    <a:srgbClr val="000000">
                      <a:alpha val="70000"/>
                    </a:srgbClr>
                  </a:outerShdw>
                </a:effectLst>
              </a:defRPr>
            </a:pPr>
          </a:p>
        </p:txBody>
      </p:sp>
      <p:sp>
        <p:nvSpPr>
          <p:cNvPr id="248" name="2 questions provide info about"/>
          <p:cNvSpPr txBox="1"/>
          <p:nvPr/>
        </p:nvSpPr>
        <p:spPr>
          <a:xfrm>
            <a:off x="820829" y="2070025"/>
            <a:ext cx="9009409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rPr u="sng"/>
              <a:t>questions</a:t>
            </a:r>
            <a:r>
              <a:t> provide info about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path" nodeType="after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8828 0.000000" origin="layout" pathEditMode="relative">
                                      <p:cBhvr>
                                        <p:cTn id="11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Class="entr" nodeType="with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2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Class="entr" nodeType="afterEffect" presetSubtype="9" presetID="15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Class="entr" nodeType="after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2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Class="entr" nodeType="afterEffect" presetSubtype="9" presetID="15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3" grpId="4"/>
      <p:bldP build="whole" bldLvl="1" animBg="1" rev="0" advAuto="0" spid="247" grpId="7"/>
      <p:bldP build="whole" bldLvl="1" animBg="1" rev="0" advAuto="0" spid="248" grpId="3"/>
      <p:bldP build="whole" bldLvl="1" animBg="1" rev="0" advAuto="0" spid="242" grpId="1"/>
      <p:bldP build="whole" bldLvl="1" animBg="1" rev="0" advAuto="0" spid="246" grpId="5"/>
      <p:bldP build="whole" bldLvl="1" animBg="1" rev="0" advAuto="0" spid="245" grpId="8"/>
      <p:bldP build="whole" bldLvl="1" animBg="1" rev="0" advAuto="0" spid="244" grpId="6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FFFFFF"/>
      </a:dk1>
      <a:lt1>
        <a:srgbClr val="BF00FF"/>
      </a:lt1>
      <a:dk2>
        <a:srgbClr val="A7A7A7"/>
      </a:dk2>
      <a:lt2>
        <a:srgbClr val="535353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BF00FF"/>
            </a:solidFill>
            <a:effectLst/>
            <a:uFillTx/>
            <a:latin typeface="Chalkduster"/>
            <a:ea typeface="Chalkduster"/>
            <a:cs typeface="Chalkduster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BF00FF"/>
            </a:solidFill>
            <a:effectLst/>
            <a:uFillTx/>
            <a:latin typeface="Chalkduster"/>
            <a:ea typeface="Chalkduster"/>
            <a:cs typeface="Chalkduster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BF00FF"/>
            </a:solidFill>
            <a:effectLst/>
            <a:uFillTx/>
            <a:latin typeface="Chalkduster"/>
            <a:ea typeface="Chalkduster"/>
            <a:cs typeface="Chalkduster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BF00FF"/>
            </a:solidFill>
            <a:effectLst/>
            <a:uFillTx/>
            <a:latin typeface="Chalkduster"/>
            <a:ea typeface="Chalkduster"/>
            <a:cs typeface="Chalkduster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